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61" r:id="rId3"/>
    <p:sldId id="319" r:id="rId4"/>
    <p:sldId id="264" r:id="rId5"/>
    <p:sldId id="263" r:id="rId6"/>
    <p:sldId id="288" r:id="rId7"/>
    <p:sldId id="313" r:id="rId8"/>
    <p:sldId id="266" r:id="rId9"/>
    <p:sldId id="267" r:id="rId10"/>
    <p:sldId id="330" r:id="rId11"/>
    <p:sldId id="269" r:id="rId12"/>
    <p:sldId id="270" r:id="rId13"/>
    <p:sldId id="335" r:id="rId14"/>
    <p:sldId id="323" r:id="rId15"/>
    <p:sldId id="324" r:id="rId16"/>
    <p:sldId id="334" r:id="rId17"/>
    <p:sldId id="272" r:id="rId18"/>
    <p:sldId id="316" r:id="rId19"/>
    <p:sldId id="291" r:id="rId20"/>
    <p:sldId id="297" r:id="rId21"/>
    <p:sldId id="298" r:id="rId22"/>
    <p:sldId id="299" r:id="rId23"/>
    <p:sldId id="292" r:id="rId24"/>
    <p:sldId id="332" r:id="rId25"/>
    <p:sldId id="317" r:id="rId26"/>
    <p:sldId id="283" r:id="rId27"/>
    <p:sldId id="329" r:id="rId28"/>
    <p:sldId id="318" r:id="rId29"/>
    <p:sldId id="259" r:id="rId30"/>
    <p:sldId id="260" r:id="rId31"/>
    <p:sldId id="327" r:id="rId32"/>
    <p:sldId id="307" r:id="rId33"/>
  </p:sldIdLst>
  <p:sldSz cx="18288000" cy="10287000"/>
  <p:notesSz cx="9388475" cy="7102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883E"/>
    <a:srgbClr val="92CDDD"/>
    <a:srgbClr val="8FC746"/>
    <a:srgbClr val="C0363B"/>
    <a:srgbClr val="F7F7F7"/>
    <a:srgbClr val="4F81BD"/>
    <a:srgbClr val="EAF5F8"/>
    <a:srgbClr val="C6E6A2"/>
    <a:srgbClr val="96C467"/>
    <a:srgbClr val="849F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99" autoAdjust="0"/>
    <p:restoredTop sz="99154" autoAdjust="0"/>
  </p:normalViewPr>
  <p:slideViewPr>
    <p:cSldViewPr>
      <p:cViewPr varScale="1">
        <p:scale>
          <a:sx n="55" d="100"/>
          <a:sy n="55" d="100"/>
        </p:scale>
        <p:origin x="845" y="5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(V)%20File%202023\WS%20AUDIT%20IPO\15012023\minex-data%20revisi%20equity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(V)%20File%202023\WS%20AUDIT%20IPO\15012023\minex-data%20revisi%20equit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(V)%20File%202023\WS%20AUDIT%20IPO\15012023\minex-data%20revisi%20equity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(V)%20File%202023\WS%20AUDIT%20IPO\15012023\minex-data%20revisi%20equity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(V)%20File%202023\WS%20AUDIT%20IPO\15012023\minex-data%20revisi%20equit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Laporan Posisi Keuangan</a:t>
            </a:r>
          </a:p>
          <a:p>
            <a:pPr>
              <a:defRPr/>
            </a:pPr>
            <a:r>
              <a:rPr lang="en-US" sz="1200"/>
              <a:t>(dalam Jutaan Rupiah)</a:t>
            </a:r>
            <a:endParaRPr lang="en-US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rasio!$B$56</c:f>
              <c:strCache>
                <c:ptCount val="1"/>
                <c:pt idx="0">
                  <c:v>Total Aset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rasio!$C$55:$G$55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Juli 2023</c:v>
                </c:pt>
              </c:strCache>
            </c:strRef>
          </c:cat>
          <c:val>
            <c:numRef>
              <c:f>rasio!$C$56:$G$56</c:f>
              <c:numCache>
                <c:formatCode>_-* #,##0_-;\-* #,##0_-;_-* "-"??_-;_-@_-</c:formatCode>
                <c:ptCount val="5"/>
                <c:pt idx="0">
                  <c:v>87046.646172000008</c:v>
                </c:pt>
                <c:pt idx="1">
                  <c:v>99160.290758000003</c:v>
                </c:pt>
                <c:pt idx="2">
                  <c:v>111755.61313899999</c:v>
                </c:pt>
                <c:pt idx="3">
                  <c:v>125585.82060500002</c:v>
                </c:pt>
                <c:pt idx="4">
                  <c:v>139829.32007299998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B2-41C9-BEAE-65A746692B10}"/>
            </c:ext>
          </c:extLst>
        </c:ser>
        <c:ser>
          <c:idx val="1"/>
          <c:order val="1"/>
          <c:tx>
            <c:strRef>
              <c:f>rasio!$B$57</c:f>
              <c:strCache>
                <c:ptCount val="1"/>
                <c:pt idx="0">
                  <c:v>Total Liabilitas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rasio!$C$55:$G$55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Juli 2023</c:v>
                </c:pt>
              </c:strCache>
            </c:strRef>
          </c:cat>
          <c:val>
            <c:numRef>
              <c:f>rasio!$C$57:$G$57</c:f>
              <c:numCache>
                <c:formatCode>_-* #,##0_-;\-* #,##0_-;_-* "-"??_-;_-@_-</c:formatCode>
                <c:ptCount val="5"/>
                <c:pt idx="0">
                  <c:v>53833.080461999991</c:v>
                </c:pt>
                <c:pt idx="1">
                  <c:v>55668.061867000004</c:v>
                </c:pt>
                <c:pt idx="2">
                  <c:v>57808.978600000002</c:v>
                </c:pt>
                <c:pt idx="3">
                  <c:v>56608.402262000003</c:v>
                </c:pt>
                <c:pt idx="4">
                  <c:v>61882.288445999991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B2-41C9-BEAE-65A746692B10}"/>
            </c:ext>
          </c:extLst>
        </c:ser>
        <c:ser>
          <c:idx val="2"/>
          <c:order val="2"/>
          <c:tx>
            <c:strRef>
              <c:f>rasio!$B$58</c:f>
              <c:strCache>
                <c:ptCount val="1"/>
                <c:pt idx="0">
                  <c:v>Total Ekuitas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rasio!$C$55:$G$55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Juli 2023</c:v>
                </c:pt>
              </c:strCache>
            </c:strRef>
          </c:cat>
          <c:val>
            <c:numRef>
              <c:f>rasio!$C$58:$G$58</c:f>
              <c:numCache>
                <c:formatCode>_-* #,##0_-;\-* #,##0_-;_-* "-"??_-;_-@_-</c:formatCode>
                <c:ptCount val="5"/>
                <c:pt idx="0">
                  <c:v>33213.565710000003</c:v>
                </c:pt>
                <c:pt idx="1">
                  <c:v>43492.228890999999</c:v>
                </c:pt>
                <c:pt idx="2">
                  <c:v>53946.634538999999</c:v>
                </c:pt>
                <c:pt idx="3">
                  <c:v>68977.418342999998</c:v>
                </c:pt>
                <c:pt idx="4">
                  <c:v>77947.031626999989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B2-41C9-BEAE-65A746692B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50708744"/>
        <c:axId val="264950608"/>
      </c:barChart>
      <c:catAx>
        <c:axId val="1507087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64950608"/>
        <c:crosses val="autoZero"/>
        <c:auto val="1"/>
        <c:lblAlgn val="ctr"/>
        <c:lblOffset val="100"/>
        <c:noMultiLvlLbl val="0"/>
      </c:catAx>
      <c:valAx>
        <c:axId val="264950608"/>
        <c:scaling>
          <c:orientation val="minMax"/>
        </c:scaling>
        <c:delete val="0"/>
        <c:axPos val="l"/>
        <c:numFmt formatCode="_-* #,##0_-;\-* #,##0_-;_-* &quot;-&quot;??_-;_-@_-" sourceLinked="1"/>
        <c:majorTickMark val="none"/>
        <c:minorTickMark val="none"/>
        <c:tickLblPos val="nextTo"/>
        <c:spPr>
          <a:ln w="9525">
            <a:noFill/>
          </a:ln>
        </c:spPr>
        <c:crossAx val="150708744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ln>
      <a:solidFill>
        <a:schemeClr val="bg1">
          <a:lumMod val="65000"/>
        </a:schemeClr>
      </a:solidFill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 err="1">
                <a:solidFill>
                  <a:schemeClr val="tx1"/>
                </a:solidFill>
              </a:rPr>
              <a:t>Rasio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Solvabilitas</a:t>
            </a:r>
            <a:endParaRPr lang="en-US" b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rasio!$B$16</c:f>
              <c:strCache>
                <c:ptCount val="1"/>
                <c:pt idx="0">
                  <c:v>Debt to Assets</c:v>
                </c:pt>
              </c:strCache>
            </c:strRef>
          </c:tx>
          <c:spPr>
            <a:solidFill>
              <a:srgbClr val="70883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rasio!$C$15:$G$15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Juli 2023</c:v>
                </c:pt>
              </c:strCache>
            </c:strRef>
          </c:cat>
          <c:val>
            <c:numRef>
              <c:f>rasio!$C$16:$G$16</c:f>
              <c:numCache>
                <c:formatCode>0.00%</c:formatCode>
                <c:ptCount val="5"/>
                <c:pt idx="0">
                  <c:v>0.12853823578557433</c:v>
                </c:pt>
                <c:pt idx="1">
                  <c:v>5.0942148932660955E-2</c:v>
                </c:pt>
                <c:pt idx="2">
                  <c:v>6.9321304526908545E-2</c:v>
                </c:pt>
                <c:pt idx="3">
                  <c:v>9.3197046749511889E-2</c:v>
                </c:pt>
                <c:pt idx="4">
                  <c:v>0.12766362427908939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F7-4E9D-A97A-BFFE106BE4A4}"/>
            </c:ext>
          </c:extLst>
        </c:ser>
        <c:ser>
          <c:idx val="1"/>
          <c:order val="1"/>
          <c:tx>
            <c:strRef>
              <c:f>rasio!$B$17</c:f>
              <c:strCache>
                <c:ptCount val="1"/>
                <c:pt idx="0">
                  <c:v>Debt To Equity</c:v>
                </c:pt>
              </c:strCache>
            </c:strRef>
          </c:tx>
          <c:spPr>
            <a:solidFill>
              <a:schemeClr val="accent3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rasio!$C$15:$G$15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Juli 2023</c:v>
                </c:pt>
              </c:strCache>
            </c:strRef>
          </c:cat>
          <c:val>
            <c:numRef>
              <c:f>rasio!$C$17:$G$17</c:f>
              <c:numCache>
                <c:formatCode>0.00%</c:formatCode>
                <c:ptCount val="5"/>
                <c:pt idx="0">
                  <c:v>0.33687507170093595</c:v>
                </c:pt>
                <c:pt idx="1">
                  <c:v>0.11614576738892569</c:v>
                </c:pt>
                <c:pt idx="2">
                  <c:v>0.14360571251945989</c:v>
                </c:pt>
                <c:pt idx="3">
                  <c:v>0.16968201877024547</c:v>
                </c:pt>
                <c:pt idx="4">
                  <c:v>0.22901600495093866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F7-4E9D-A97A-BFFE106BE4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4644512"/>
        <c:axId val="264649608"/>
      </c:barChart>
      <c:catAx>
        <c:axId val="2646445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4649608"/>
        <c:crosses val="autoZero"/>
        <c:auto val="1"/>
        <c:lblAlgn val="ctr"/>
        <c:lblOffset val="100"/>
        <c:noMultiLvlLbl val="0"/>
      </c:catAx>
      <c:valAx>
        <c:axId val="264649608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6464451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bg1">
          <a:lumMod val="65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Rasio Profitabilitas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rasio!$B$6</c:f>
              <c:strCache>
                <c:ptCount val="1"/>
                <c:pt idx="0">
                  <c:v>Gross Profit Margin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rasio!$C$5:$G$5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Juli 2023</c:v>
                </c:pt>
              </c:strCache>
            </c:strRef>
          </c:cat>
          <c:val>
            <c:numRef>
              <c:f>rasio!$C$6:$G$6</c:f>
              <c:numCache>
                <c:formatCode>0.00%</c:formatCode>
                <c:ptCount val="5"/>
                <c:pt idx="0">
                  <c:v>0.4814794166994798</c:v>
                </c:pt>
                <c:pt idx="1">
                  <c:v>0.44116647051487734</c:v>
                </c:pt>
                <c:pt idx="2">
                  <c:v>0.45381501127277535</c:v>
                </c:pt>
                <c:pt idx="3">
                  <c:v>0.44836136245692765</c:v>
                </c:pt>
                <c:pt idx="4">
                  <c:v>0.4183860184715279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8D-4069-BE4B-AC7472C9D838}"/>
            </c:ext>
          </c:extLst>
        </c:ser>
        <c:ser>
          <c:idx val="1"/>
          <c:order val="1"/>
          <c:tx>
            <c:strRef>
              <c:f>rasio!$B$7</c:f>
              <c:strCache>
                <c:ptCount val="1"/>
                <c:pt idx="0">
                  <c:v>Operating Profit Margin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rasio!$C$5:$G$5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Juli 2023</c:v>
                </c:pt>
              </c:strCache>
            </c:strRef>
          </c:cat>
          <c:val>
            <c:numRef>
              <c:f>rasio!$C$7:$G$7</c:f>
              <c:numCache>
                <c:formatCode>0.00%</c:formatCode>
                <c:ptCount val="5"/>
                <c:pt idx="0">
                  <c:v>6.349646079022303E-2</c:v>
                </c:pt>
                <c:pt idx="1">
                  <c:v>0.10313727214479394</c:v>
                </c:pt>
                <c:pt idx="2">
                  <c:v>8.1769869016487834E-2</c:v>
                </c:pt>
                <c:pt idx="3">
                  <c:v>9.0942991737330003E-2</c:v>
                </c:pt>
                <c:pt idx="4">
                  <c:v>5.7558336314514853E-2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8D-4069-BE4B-AC7472C9D838}"/>
            </c:ext>
          </c:extLst>
        </c:ser>
        <c:ser>
          <c:idx val="2"/>
          <c:order val="2"/>
          <c:tx>
            <c:strRef>
              <c:f>rasio!$B$8</c:f>
              <c:strCache>
                <c:ptCount val="1"/>
                <c:pt idx="0">
                  <c:v>Net Profit Margin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rasio!$C$5:$G$5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Juli 2023</c:v>
                </c:pt>
              </c:strCache>
            </c:strRef>
          </c:cat>
          <c:val>
            <c:numRef>
              <c:f>rasio!$C$8:$G$8</c:f>
              <c:numCache>
                <c:formatCode>0.00%</c:formatCode>
                <c:ptCount val="5"/>
                <c:pt idx="0">
                  <c:v>3.362152630307895E-2</c:v>
                </c:pt>
                <c:pt idx="1">
                  <c:v>7.6899944632170134E-2</c:v>
                </c:pt>
                <c:pt idx="2">
                  <c:v>6.4627768484744261E-2</c:v>
                </c:pt>
                <c:pt idx="3">
                  <c:v>8.0600253308823852E-2</c:v>
                </c:pt>
                <c:pt idx="4">
                  <c:v>6.692286389888305E-2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8D-4069-BE4B-AC7472C9D8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64648040"/>
        <c:axId val="264644904"/>
      </c:barChart>
      <c:catAx>
        <c:axId val="26464804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64644904"/>
        <c:crosses val="autoZero"/>
        <c:auto val="1"/>
        <c:lblAlgn val="ctr"/>
        <c:lblOffset val="100"/>
        <c:noMultiLvlLbl val="0"/>
      </c:catAx>
      <c:valAx>
        <c:axId val="264644904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ln>
            <a:noFill/>
          </a:ln>
        </c:spPr>
        <c:crossAx val="264648040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ln>
      <a:solidFill>
        <a:schemeClr val="bg1">
          <a:lumMod val="65000"/>
        </a:schemeClr>
      </a:solidFill>
    </a:ln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Rasio Rentabilitas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rasio!$B$12</c:f>
              <c:strCache>
                <c:ptCount val="1"/>
                <c:pt idx="0">
                  <c:v>Return on Assets</c:v>
                </c:pt>
              </c:strCache>
            </c:strRef>
          </c:tx>
          <c:spPr>
            <a:solidFill>
              <a:srgbClr val="70883E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rasio!$C$11:$G$11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Juli 2023</c:v>
                </c:pt>
              </c:strCache>
            </c:strRef>
          </c:cat>
          <c:val>
            <c:numRef>
              <c:f>rasio!$C$12:$G$12</c:f>
              <c:numCache>
                <c:formatCode>0.00%</c:formatCode>
                <c:ptCount val="5"/>
                <c:pt idx="0">
                  <c:v>5.7658635498520225E-2</c:v>
                </c:pt>
                <c:pt idx="1">
                  <c:v>0.11180376096371591</c:v>
                </c:pt>
                <c:pt idx="2">
                  <c:v>9.0230841912682366E-2</c:v>
                </c:pt>
                <c:pt idx="3">
                  <c:v>0.11967035950077334</c:v>
                </c:pt>
                <c:pt idx="4">
                  <c:v>6.2894422352970783E-2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0E-400A-855E-11ADB3002EBF}"/>
            </c:ext>
          </c:extLst>
        </c:ser>
        <c:ser>
          <c:idx val="1"/>
          <c:order val="1"/>
          <c:tx>
            <c:strRef>
              <c:f>rasio!$B$13</c:f>
              <c:strCache>
                <c:ptCount val="1"/>
                <c:pt idx="0">
                  <c:v>Return on Equity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rasio!$C$11:$G$11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Juli 2023</c:v>
                </c:pt>
              </c:strCache>
            </c:strRef>
          </c:cat>
          <c:val>
            <c:numRef>
              <c:f>rasio!$C$13:$G$13</c:f>
              <c:numCache>
                <c:formatCode>0.00%</c:formatCode>
                <c:ptCount val="5"/>
                <c:pt idx="0">
                  <c:v>0.15111267747710938</c:v>
                </c:pt>
                <c:pt idx="1">
                  <c:v>0.25490745652021912</c:v>
                </c:pt>
                <c:pt idx="2">
                  <c:v>0.18692181909346073</c:v>
                </c:pt>
                <c:pt idx="3">
                  <c:v>0.2178814554245368</c:v>
                </c:pt>
                <c:pt idx="4">
                  <c:v>0.1128264172532477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0E-400A-855E-11ADB3002E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64648432"/>
        <c:axId val="264646472"/>
      </c:barChart>
      <c:catAx>
        <c:axId val="2646484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64646472"/>
        <c:crosses val="autoZero"/>
        <c:auto val="1"/>
        <c:lblAlgn val="ctr"/>
        <c:lblOffset val="100"/>
        <c:noMultiLvlLbl val="0"/>
      </c:catAx>
      <c:valAx>
        <c:axId val="264646472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ln w="9525">
            <a:noFill/>
          </a:ln>
        </c:spPr>
        <c:crossAx val="26464843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ln>
      <a:solidFill>
        <a:schemeClr val="bg1">
          <a:lumMod val="65000"/>
        </a:schemeClr>
      </a:solidFill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rasio!$B$21</c:f>
              <c:strCache>
                <c:ptCount val="1"/>
                <c:pt idx="0">
                  <c:v>Current Ratio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rasio!$C$20:$G$20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Juli 2023</c:v>
                </c:pt>
              </c:strCache>
            </c:strRef>
          </c:cat>
          <c:val>
            <c:numRef>
              <c:f>rasio!$C$21:$G$21</c:f>
              <c:numCache>
                <c:formatCode>0.00%</c:formatCode>
                <c:ptCount val="5"/>
                <c:pt idx="0">
                  <c:v>0.95085126624515581</c:v>
                </c:pt>
                <c:pt idx="1">
                  <c:v>1.0580308946738424</c:v>
                </c:pt>
                <c:pt idx="2">
                  <c:v>1.322692147950395</c:v>
                </c:pt>
                <c:pt idx="3">
                  <c:v>1.470429563211715</c:v>
                </c:pt>
                <c:pt idx="4">
                  <c:v>1.525795673564821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2D-44F2-81E7-444AE04D5E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264650392"/>
        <c:axId val="264647256"/>
      </c:barChart>
      <c:catAx>
        <c:axId val="2646503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64647256"/>
        <c:crosses val="autoZero"/>
        <c:auto val="1"/>
        <c:lblAlgn val="ctr"/>
        <c:lblOffset val="100"/>
        <c:noMultiLvlLbl val="0"/>
      </c:catAx>
      <c:valAx>
        <c:axId val="264647256"/>
        <c:scaling>
          <c:orientation val="minMax"/>
        </c:scaling>
        <c:delete val="0"/>
        <c:axPos val="l"/>
        <c:numFmt formatCode="0.00%" sourceLinked="1"/>
        <c:majorTickMark val="none"/>
        <c:minorTickMark val="none"/>
        <c:tickLblPos val="nextTo"/>
        <c:spPr>
          <a:ln w="9525">
            <a:noFill/>
          </a:ln>
        </c:spPr>
        <c:crossAx val="26465039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spPr>
    <a:ln>
      <a:solidFill>
        <a:schemeClr val="bg1">
          <a:lumMod val="65000"/>
        </a:schemeClr>
      </a:solidFill>
    </a:ln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svg"/><Relationship Id="rId1" Type="http://schemas.openxmlformats.org/officeDocument/2006/relationships/image" Target="../media/image77.png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10" Type="http://schemas.openxmlformats.org/officeDocument/2006/relationships/image" Target="../media/image86.svg"/><Relationship Id="rId4" Type="http://schemas.openxmlformats.org/officeDocument/2006/relationships/image" Target="../media/image80.svg"/><Relationship Id="rId9" Type="http://schemas.openxmlformats.org/officeDocument/2006/relationships/image" Target="../media/image85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svg"/><Relationship Id="rId1" Type="http://schemas.openxmlformats.org/officeDocument/2006/relationships/image" Target="../media/image77.png"/><Relationship Id="rId6" Type="http://schemas.openxmlformats.org/officeDocument/2006/relationships/image" Target="../media/image82.svg"/><Relationship Id="rId5" Type="http://schemas.openxmlformats.org/officeDocument/2006/relationships/image" Target="../media/image81.png"/><Relationship Id="rId10" Type="http://schemas.openxmlformats.org/officeDocument/2006/relationships/image" Target="../media/image86.svg"/><Relationship Id="rId4" Type="http://schemas.openxmlformats.org/officeDocument/2006/relationships/image" Target="../media/image80.svg"/><Relationship Id="rId9" Type="http://schemas.openxmlformats.org/officeDocument/2006/relationships/image" Target="../media/image8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E33CBD-3926-494C-9639-F9C57AE5931B}" type="doc">
      <dgm:prSet loTypeId="urn:microsoft.com/office/officeart/2005/8/layout/hList7#1" loCatId="process" qsTypeId="urn:microsoft.com/office/officeart/2005/8/quickstyle/simple1" qsCatId="simple" csTypeId="urn:microsoft.com/office/officeart/2005/8/colors/accent3_1" csCatId="accent3" phldr="1"/>
      <dgm:spPr/>
    </dgm:pt>
    <dgm:pt modelId="{EEE810AE-8B91-4A6B-A0D2-2DCE4CD41F63}">
      <dgm:prSet phldrT="[Text]"/>
      <dgm:spPr/>
      <dgm:t>
        <a:bodyPr/>
        <a:lstStyle/>
        <a:p>
          <a:pPr algn="just"/>
          <a:r>
            <a:rPr lang="en-US" dirty="0" err="1">
              <a:latin typeface="Gill Sans MT" panose="020B0502020104020203" pitchFamily="34" charset="0"/>
            </a:rPr>
            <a:t>Berfokus</a:t>
          </a:r>
          <a:r>
            <a:rPr lang="en-US" dirty="0">
              <a:latin typeface="Gill Sans MT" panose="020B0502020104020203" pitchFamily="34" charset="0"/>
            </a:rPr>
            <a:t> pada </a:t>
          </a:r>
          <a:r>
            <a:rPr lang="en-US" dirty="0" err="1">
              <a:latin typeface="Gill Sans MT" panose="020B0502020104020203" pitchFamily="34" charset="0"/>
            </a:rPr>
            <a:t>upaya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b="1" dirty="0" err="1">
              <a:latin typeface="Gill Sans MT" panose="020B0502020104020203" pitchFamily="34" charset="0"/>
            </a:rPr>
            <a:t>mengintensifkan</a:t>
          </a:r>
          <a:r>
            <a:rPr lang="en-US" b="1" dirty="0">
              <a:latin typeface="Gill Sans MT" panose="020B0502020104020203" pitchFamily="34" charset="0"/>
            </a:rPr>
            <a:t> </a:t>
          </a:r>
          <a:r>
            <a:rPr lang="en-US" b="1" dirty="0" err="1">
              <a:latin typeface="Gill Sans MT" panose="020B0502020104020203" pitchFamily="34" charset="0"/>
            </a:rPr>
            <a:t>penetrasi</a:t>
          </a:r>
          <a:r>
            <a:rPr lang="en-US" b="1" dirty="0">
              <a:latin typeface="Gill Sans MT" panose="020B0502020104020203" pitchFamily="34" charset="0"/>
            </a:rPr>
            <a:t> </a:t>
          </a:r>
          <a:r>
            <a:rPr lang="en-US" b="1" dirty="0" err="1">
              <a:latin typeface="Gill Sans MT" panose="020B0502020104020203" pitchFamily="34" charset="0"/>
            </a:rPr>
            <a:t>dalam</a:t>
          </a:r>
          <a:r>
            <a:rPr lang="en-US" b="1" dirty="0">
              <a:latin typeface="Gill Sans MT" panose="020B0502020104020203" pitchFamily="34" charset="0"/>
            </a:rPr>
            <a:t> pasar </a:t>
          </a:r>
          <a:r>
            <a:rPr lang="en-US" dirty="0">
              <a:latin typeface="Gill Sans MT" panose="020B0502020104020203" pitchFamily="34" charset="0"/>
            </a:rPr>
            <a:t>dan </a:t>
          </a:r>
          <a:r>
            <a:rPr lang="en-US" dirty="0" err="1">
              <a:latin typeface="Gill Sans MT" panose="020B0502020104020203" pitchFamily="34" charset="0"/>
            </a:rPr>
            <a:t>memperluas</a:t>
          </a:r>
          <a:r>
            <a:rPr lang="en-US" dirty="0">
              <a:latin typeface="Gill Sans MT" panose="020B0502020104020203" pitchFamily="34" charset="0"/>
            </a:rPr>
            <a:t> basis </a:t>
          </a:r>
          <a:r>
            <a:rPr lang="en-US" dirty="0" err="1">
              <a:latin typeface="Gill Sans MT" panose="020B0502020104020203" pitchFamily="34" charset="0"/>
            </a:rPr>
            <a:t>pelanggan</a:t>
          </a:r>
          <a:r>
            <a:rPr lang="en-US" dirty="0">
              <a:latin typeface="Gill Sans MT" panose="020B0502020104020203" pitchFamily="34" charset="0"/>
            </a:rPr>
            <a:t> dan </a:t>
          </a:r>
          <a:r>
            <a:rPr lang="en-US" dirty="0" err="1">
              <a:latin typeface="Gill Sans MT" panose="020B0502020104020203" pitchFamily="34" charset="0"/>
            </a:rPr>
            <a:t>jangkauan</a:t>
          </a:r>
          <a:r>
            <a:rPr lang="en-US" dirty="0">
              <a:latin typeface="Gill Sans MT" panose="020B0502020104020203" pitchFamily="34" charset="0"/>
            </a:rPr>
            <a:t> area yang </a:t>
          </a:r>
          <a:r>
            <a:rPr lang="en-US" dirty="0" err="1">
              <a:latin typeface="Gill Sans MT" panose="020B0502020104020203" pitchFamily="34" charset="0"/>
            </a:rPr>
            <a:t>ada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b="1" dirty="0" err="1">
              <a:latin typeface="Gill Sans MT" panose="020B0502020104020203" pitchFamily="34" charset="0"/>
            </a:rPr>
            <a:t>melalui</a:t>
          </a:r>
          <a:r>
            <a:rPr lang="en-US" b="1" dirty="0">
              <a:latin typeface="Gill Sans MT" panose="020B0502020104020203" pitchFamily="34" charset="0"/>
            </a:rPr>
            <a:t> </a:t>
          </a:r>
          <a:r>
            <a:rPr lang="en-US" b="1" dirty="0" err="1">
              <a:latin typeface="Gill Sans MT" panose="020B0502020104020203" pitchFamily="34" charset="0"/>
            </a:rPr>
            <a:t>inisiatif</a:t>
          </a:r>
          <a:r>
            <a:rPr lang="en-US" b="1" dirty="0">
              <a:latin typeface="Gill Sans MT" panose="020B0502020104020203" pitchFamily="34" charset="0"/>
            </a:rPr>
            <a:t> </a:t>
          </a:r>
          <a:r>
            <a:rPr lang="en-US" b="1" dirty="0" err="1">
              <a:latin typeface="Gill Sans MT" panose="020B0502020104020203" pitchFamily="34" charset="0"/>
            </a:rPr>
            <a:t>seperti</a:t>
          </a:r>
          <a:r>
            <a:rPr lang="en-US" b="1" dirty="0">
              <a:latin typeface="Gill Sans MT" panose="020B0502020104020203" pitchFamily="34" charset="0"/>
            </a:rPr>
            <a:t> </a:t>
          </a:r>
          <a:r>
            <a:rPr lang="en-US" b="1" dirty="0" err="1">
              <a:latin typeface="Gill Sans MT" panose="020B0502020104020203" pitchFamily="34" charset="0"/>
            </a:rPr>
            <a:t>penambahan</a:t>
          </a:r>
          <a:r>
            <a:rPr lang="en-US" b="1" dirty="0">
              <a:latin typeface="Gill Sans MT" panose="020B0502020104020203" pitchFamily="34" charset="0"/>
            </a:rPr>
            <a:t> </a:t>
          </a:r>
          <a:r>
            <a:rPr lang="en-US" b="1" dirty="0" err="1">
              <a:latin typeface="Gill Sans MT" panose="020B0502020104020203" pitchFamily="34" charset="0"/>
            </a:rPr>
            <a:t>jumlah</a:t>
          </a:r>
          <a:r>
            <a:rPr lang="en-US" b="1" dirty="0">
              <a:latin typeface="Gill Sans MT" panose="020B0502020104020203" pitchFamily="34" charset="0"/>
            </a:rPr>
            <a:t> </a:t>
          </a:r>
          <a:r>
            <a:rPr lang="en-US" b="1" i="1" dirty="0">
              <a:latin typeface="Gill Sans MT" panose="020B0502020104020203" pitchFamily="34" charset="0"/>
            </a:rPr>
            <a:t>sales force </a:t>
          </a:r>
          <a:r>
            <a:rPr lang="en-US" dirty="0">
              <a:latin typeface="Gill Sans MT" panose="020B0502020104020203" pitchFamily="34" charset="0"/>
            </a:rPr>
            <a:t>yang </a:t>
          </a:r>
          <a:r>
            <a:rPr lang="en-US" dirty="0" err="1">
              <a:latin typeface="Gill Sans MT" panose="020B0502020104020203" pitchFamily="34" charset="0"/>
            </a:rPr>
            <a:t>ada</a:t>
          </a:r>
          <a:r>
            <a:rPr lang="en-US" dirty="0">
              <a:latin typeface="Gill Sans MT" panose="020B0502020104020203" pitchFamily="34" charset="0"/>
            </a:rPr>
            <a:t> di </a:t>
          </a:r>
          <a:r>
            <a:rPr lang="en-US" dirty="0" err="1">
              <a:latin typeface="Gill Sans MT" panose="020B0502020104020203" pitchFamily="34" charset="0"/>
            </a:rPr>
            <a:t>ketiga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lini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bisnis</a:t>
          </a:r>
          <a:r>
            <a:rPr lang="en-US" dirty="0">
              <a:latin typeface="Gill Sans MT" panose="020B0502020104020203" pitchFamily="34" charset="0"/>
            </a:rPr>
            <a:t> (</a:t>
          </a:r>
          <a:r>
            <a:rPr lang="en-US" i="1" dirty="0">
              <a:latin typeface="Gill Sans MT" panose="020B0502020104020203" pitchFamily="34" charset="0"/>
            </a:rPr>
            <a:t>hygiene, cleaning dan pest control)</a:t>
          </a:r>
          <a:r>
            <a:rPr lang="en-US" dirty="0">
              <a:latin typeface="Gill Sans MT" panose="020B0502020104020203" pitchFamily="34" charset="0"/>
            </a:rPr>
            <a:t>.</a:t>
          </a:r>
        </a:p>
      </dgm:t>
    </dgm:pt>
    <dgm:pt modelId="{1F6D5516-6EEA-45C0-8370-2953BE71E98E}" type="parTrans" cxnId="{7E76A104-865F-45A0-B6C3-B10561AACAD0}">
      <dgm:prSet/>
      <dgm:spPr/>
      <dgm:t>
        <a:bodyPr/>
        <a:lstStyle/>
        <a:p>
          <a:endParaRPr lang="en-US"/>
        </a:p>
      </dgm:t>
    </dgm:pt>
    <dgm:pt modelId="{2956B3B2-EE3E-46C8-9F34-A84D52D0B1BB}" type="sibTrans" cxnId="{7E76A104-865F-45A0-B6C3-B10561AACAD0}">
      <dgm:prSet/>
      <dgm:spPr/>
      <dgm:t>
        <a:bodyPr/>
        <a:lstStyle/>
        <a:p>
          <a:endParaRPr lang="en-US"/>
        </a:p>
      </dgm:t>
    </dgm:pt>
    <dgm:pt modelId="{B060E266-032A-4EF6-B48A-4D378802D820}">
      <dgm:prSet phldrT="[Text]"/>
      <dgm:spPr/>
      <dgm:t>
        <a:bodyPr/>
        <a:lstStyle/>
        <a:p>
          <a:pPr algn="just"/>
          <a:r>
            <a:rPr lang="en-US" dirty="0" err="1">
              <a:latin typeface="Gill Sans MT" panose="020B0502020104020203" pitchFamily="34" charset="0"/>
            </a:rPr>
            <a:t>Mengadopsi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sistem</a:t>
          </a:r>
          <a:r>
            <a:rPr lang="en-US" dirty="0">
              <a:latin typeface="Gill Sans MT" panose="020B0502020104020203" pitchFamily="34" charset="0"/>
            </a:rPr>
            <a:t> ”</a:t>
          </a:r>
          <a:r>
            <a:rPr lang="en-US" i="1" dirty="0">
              <a:latin typeface="Gill Sans MT" panose="020B0502020104020203" pitchFamily="34" charset="0"/>
            </a:rPr>
            <a:t>Enterprise Resource Planning (ERP)</a:t>
          </a:r>
          <a:r>
            <a:rPr lang="en-US" dirty="0">
              <a:latin typeface="Gill Sans MT" panose="020B0502020104020203" pitchFamily="34" charset="0"/>
            </a:rPr>
            <a:t>” dan </a:t>
          </a:r>
          <a:r>
            <a:rPr lang="en-US" dirty="0" err="1">
              <a:latin typeface="Gill Sans MT" panose="020B0502020104020203" pitchFamily="34" charset="0"/>
            </a:rPr>
            <a:t>akan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terus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b="1" dirty="0" err="1">
              <a:latin typeface="Gill Sans MT" panose="020B0502020104020203" pitchFamily="34" charset="0"/>
            </a:rPr>
            <a:t>mendigitalisasikan</a:t>
          </a:r>
          <a:r>
            <a:rPr lang="en-US" b="1" dirty="0">
              <a:latin typeface="Gill Sans MT" panose="020B0502020104020203" pitchFamily="34" charset="0"/>
            </a:rPr>
            <a:t> operational service </a:t>
          </a:r>
          <a:r>
            <a:rPr lang="en-US" dirty="0" err="1">
              <a:latin typeface="Gill Sans MT" panose="020B0502020104020203" pitchFamily="34" charset="0"/>
            </a:rPr>
            <a:t>dengan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menggunakan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aplikasi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untuk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b="1" dirty="0" err="1">
              <a:latin typeface="Gill Sans MT" panose="020B0502020104020203" pitchFamily="34" charset="0"/>
            </a:rPr>
            <a:t>meningkatkan</a:t>
          </a:r>
          <a:r>
            <a:rPr lang="en-US" b="1" dirty="0">
              <a:latin typeface="Gill Sans MT" panose="020B0502020104020203" pitchFamily="34" charset="0"/>
            </a:rPr>
            <a:t> </a:t>
          </a:r>
          <a:r>
            <a:rPr lang="en-US" b="1" dirty="0" err="1">
              <a:latin typeface="Gill Sans MT" panose="020B0502020104020203" pitchFamily="34" charset="0"/>
            </a:rPr>
            <a:t>fungsi</a:t>
          </a:r>
          <a:r>
            <a:rPr lang="en-US" b="1" dirty="0">
              <a:latin typeface="Gill Sans MT" panose="020B0502020104020203" pitchFamily="34" charset="0"/>
            </a:rPr>
            <a:t> monitoring/</a:t>
          </a:r>
          <a:r>
            <a:rPr lang="en-US" b="1" dirty="0" err="1">
              <a:latin typeface="Gill Sans MT" panose="020B0502020104020203" pitchFamily="34" charset="0"/>
            </a:rPr>
            <a:t>kontroling</a:t>
          </a:r>
          <a:r>
            <a:rPr lang="en-US" b="1" dirty="0">
              <a:latin typeface="Gill Sans MT" panose="020B0502020104020203" pitchFamily="34" charset="0"/>
            </a:rPr>
            <a:t> </a:t>
          </a:r>
          <a:r>
            <a:rPr lang="en-US" dirty="0">
              <a:latin typeface="Gill Sans MT" panose="020B0502020104020203" pitchFamily="34" charset="0"/>
            </a:rPr>
            <a:t>dan </a:t>
          </a:r>
          <a:r>
            <a:rPr lang="en-US" dirty="0" err="1">
              <a:latin typeface="Gill Sans MT" panose="020B0502020104020203" pitchFamily="34" charset="0"/>
            </a:rPr>
            <a:t>jasa</a:t>
          </a:r>
          <a:r>
            <a:rPr lang="en-US" dirty="0">
              <a:latin typeface="Gill Sans MT" panose="020B0502020104020203" pitchFamily="34" charset="0"/>
            </a:rPr>
            <a:t> “</a:t>
          </a:r>
          <a:r>
            <a:rPr lang="en-US" i="1" dirty="0">
              <a:latin typeface="Gill Sans MT" panose="020B0502020104020203" pitchFamily="34" charset="0"/>
            </a:rPr>
            <a:t>paperless</a:t>
          </a:r>
          <a:r>
            <a:rPr lang="en-US" dirty="0">
              <a:latin typeface="Gill Sans MT" panose="020B0502020104020203" pitchFamily="34" charset="0"/>
            </a:rPr>
            <a:t>”.</a:t>
          </a:r>
        </a:p>
      </dgm:t>
    </dgm:pt>
    <dgm:pt modelId="{4563D21B-1F4C-4DF9-9CDE-BA0DB047D878}" type="parTrans" cxnId="{7523AC91-2EE7-44B5-9655-6EB4BC470919}">
      <dgm:prSet/>
      <dgm:spPr/>
      <dgm:t>
        <a:bodyPr/>
        <a:lstStyle/>
        <a:p>
          <a:endParaRPr lang="en-US"/>
        </a:p>
      </dgm:t>
    </dgm:pt>
    <dgm:pt modelId="{8D4D0ECF-B29E-42BF-ACC3-BA5C29358334}" type="sibTrans" cxnId="{7523AC91-2EE7-44B5-9655-6EB4BC470919}">
      <dgm:prSet/>
      <dgm:spPr/>
      <dgm:t>
        <a:bodyPr/>
        <a:lstStyle/>
        <a:p>
          <a:endParaRPr lang="en-US"/>
        </a:p>
      </dgm:t>
    </dgm:pt>
    <dgm:pt modelId="{C52CBFEE-C3A5-484E-8533-1EE4630B9F94}">
      <dgm:prSet phldrT="[Text]"/>
      <dgm:spPr/>
      <dgm:t>
        <a:bodyPr/>
        <a:lstStyle/>
        <a:p>
          <a:pPr algn="just"/>
          <a:r>
            <a:rPr lang="en-US" b="1" dirty="0" err="1">
              <a:latin typeface="Gill Sans MT" panose="020B0502020104020203" pitchFamily="34" charset="0"/>
            </a:rPr>
            <a:t>Berkolaborasi</a:t>
          </a:r>
          <a:r>
            <a:rPr lang="en-US" b="1" dirty="0">
              <a:latin typeface="Gill Sans MT" panose="020B0502020104020203" pitchFamily="34" charset="0"/>
            </a:rPr>
            <a:t> </a:t>
          </a:r>
          <a:r>
            <a:rPr lang="en-US" b="1" dirty="0" err="1">
              <a:latin typeface="Gill Sans MT" panose="020B0502020104020203" pitchFamily="34" charset="0"/>
            </a:rPr>
            <a:t>atau</a:t>
          </a:r>
          <a:r>
            <a:rPr lang="en-US" b="1" dirty="0">
              <a:latin typeface="Gill Sans MT" panose="020B0502020104020203" pitchFamily="34" charset="0"/>
            </a:rPr>
            <a:t> </a:t>
          </a:r>
          <a:r>
            <a:rPr lang="en-US" b="1" dirty="0" err="1">
              <a:latin typeface="Gill Sans MT" panose="020B0502020104020203" pitchFamily="34" charset="0"/>
            </a:rPr>
            <a:t>melakukan</a:t>
          </a:r>
          <a:r>
            <a:rPr lang="en-US" b="1" dirty="0">
              <a:latin typeface="Gill Sans MT" panose="020B0502020104020203" pitchFamily="34" charset="0"/>
            </a:rPr>
            <a:t> </a:t>
          </a:r>
          <a:r>
            <a:rPr lang="en-US" b="1" dirty="0" err="1">
              <a:latin typeface="Gill Sans MT" panose="020B0502020104020203" pitchFamily="34" charset="0"/>
            </a:rPr>
            <a:t>akuisisi</a:t>
          </a:r>
          <a:r>
            <a:rPr lang="en-US" b="1" dirty="0">
              <a:latin typeface="Gill Sans MT" panose="020B0502020104020203" pitchFamily="34" charset="0"/>
            </a:rPr>
            <a:t> </a:t>
          </a:r>
          <a:r>
            <a:rPr lang="en-US" b="1" dirty="0" err="1">
              <a:latin typeface="Gill Sans MT" panose="020B0502020104020203" pitchFamily="34" charset="0"/>
            </a:rPr>
            <a:t>dengan</a:t>
          </a:r>
          <a:r>
            <a:rPr lang="en-US" b="1" dirty="0">
              <a:latin typeface="Gill Sans MT" panose="020B0502020104020203" pitchFamily="34" charset="0"/>
            </a:rPr>
            <a:t> </a:t>
          </a:r>
          <a:r>
            <a:rPr lang="en-US" b="1" dirty="0" err="1">
              <a:latin typeface="Gill Sans MT" panose="020B0502020104020203" pitchFamily="34" charset="0"/>
            </a:rPr>
            <a:t>grup</a:t>
          </a:r>
          <a:r>
            <a:rPr lang="en-US" b="1" dirty="0">
              <a:latin typeface="Gill Sans MT" panose="020B0502020104020203" pitchFamily="34" charset="0"/>
            </a:rPr>
            <a:t> </a:t>
          </a:r>
          <a:r>
            <a:rPr lang="en-US" b="1" dirty="0" err="1">
              <a:latin typeface="Gill Sans MT" panose="020B0502020104020203" pitchFamily="34" charset="0"/>
            </a:rPr>
            <a:t>perusahaan</a:t>
          </a:r>
          <a:r>
            <a:rPr lang="en-US" b="1" dirty="0">
              <a:latin typeface="Gill Sans MT" panose="020B0502020104020203" pitchFamily="34" charset="0"/>
            </a:rPr>
            <a:t> lain </a:t>
          </a:r>
          <a:r>
            <a:rPr lang="en-US" dirty="0">
              <a:latin typeface="Gill Sans MT" panose="020B0502020104020203" pitchFamily="34" charset="0"/>
            </a:rPr>
            <a:t>yang </a:t>
          </a:r>
          <a:r>
            <a:rPr lang="en-US" dirty="0" err="1">
              <a:latin typeface="Gill Sans MT" panose="020B0502020104020203" pitchFamily="34" charset="0"/>
            </a:rPr>
            <a:t>dapat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melibatkan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inisiatif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pemasaran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bersama</a:t>
          </a:r>
          <a:r>
            <a:rPr lang="en-US" dirty="0">
              <a:latin typeface="Gill Sans MT" panose="020B0502020104020203" pitchFamily="34" charset="0"/>
            </a:rPr>
            <a:t>, </a:t>
          </a:r>
          <a:r>
            <a:rPr lang="en-US" dirty="0" err="1">
              <a:latin typeface="Gill Sans MT" panose="020B0502020104020203" pitchFamily="34" charset="0"/>
            </a:rPr>
            <a:t>saluran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distribusi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bersama</a:t>
          </a:r>
          <a:r>
            <a:rPr lang="en-US" dirty="0">
              <a:latin typeface="Gill Sans MT" panose="020B0502020104020203" pitchFamily="34" charset="0"/>
            </a:rPr>
            <a:t>, </a:t>
          </a:r>
          <a:r>
            <a:rPr lang="en-US" dirty="0" err="1">
              <a:latin typeface="Gill Sans MT" panose="020B0502020104020203" pitchFamily="34" charset="0"/>
            </a:rPr>
            <a:t>pengembangan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bersama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produk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baru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atau</a:t>
          </a:r>
          <a:r>
            <a:rPr lang="en-US" dirty="0">
              <a:latin typeface="Gill Sans MT" panose="020B0502020104020203" pitchFamily="34" charset="0"/>
            </a:rPr>
            <a:t> vertical </a:t>
          </a:r>
          <a:r>
            <a:rPr lang="en-US" dirty="0" err="1">
              <a:latin typeface="Gill Sans MT" panose="020B0502020104020203" pitchFamily="34" charset="0"/>
            </a:rPr>
            <a:t>bisnis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pendukung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baru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lainnya</a:t>
          </a:r>
          <a:r>
            <a:rPr lang="en-US" dirty="0">
              <a:latin typeface="Gill Sans MT" panose="020B0502020104020203" pitchFamily="34" charset="0"/>
            </a:rPr>
            <a:t>.</a:t>
          </a:r>
        </a:p>
      </dgm:t>
    </dgm:pt>
    <dgm:pt modelId="{1BA6A807-EC3E-4DAE-893A-AE51F8F93D07}" type="parTrans" cxnId="{38625DC0-EA3C-4417-9A1B-87A6F5093976}">
      <dgm:prSet/>
      <dgm:spPr/>
      <dgm:t>
        <a:bodyPr/>
        <a:lstStyle/>
        <a:p>
          <a:endParaRPr lang="en-US"/>
        </a:p>
      </dgm:t>
    </dgm:pt>
    <dgm:pt modelId="{0A46FCA8-26CD-4B02-BEEC-7670C266757C}" type="sibTrans" cxnId="{38625DC0-EA3C-4417-9A1B-87A6F5093976}">
      <dgm:prSet/>
      <dgm:spPr/>
      <dgm:t>
        <a:bodyPr/>
        <a:lstStyle/>
        <a:p>
          <a:endParaRPr lang="en-US"/>
        </a:p>
      </dgm:t>
    </dgm:pt>
    <dgm:pt modelId="{11CC1598-DB74-45F5-8215-878C72E92489}">
      <dgm:prSet/>
      <dgm:spPr/>
      <dgm:t>
        <a:bodyPr/>
        <a:lstStyle/>
        <a:p>
          <a:pPr algn="just"/>
          <a:endParaRPr lang="en-US" b="1" dirty="0">
            <a:latin typeface="Gill Sans MT" panose="020B0502020104020203" pitchFamily="34" charset="0"/>
          </a:endParaRPr>
        </a:p>
        <a:p>
          <a:pPr algn="just"/>
          <a:r>
            <a:rPr lang="en-US" b="1" dirty="0" err="1">
              <a:latin typeface="Gill Sans MT" panose="020B0502020104020203" pitchFamily="34" charset="0"/>
            </a:rPr>
            <a:t>Memperluas</a:t>
          </a:r>
          <a:r>
            <a:rPr lang="en-US" b="1" dirty="0">
              <a:latin typeface="Gill Sans MT" panose="020B0502020104020203" pitchFamily="34" charset="0"/>
            </a:rPr>
            <a:t> range product yang </a:t>
          </a:r>
          <a:r>
            <a:rPr lang="en-US" b="1" dirty="0" err="1">
              <a:latin typeface="Gill Sans MT" panose="020B0502020104020203" pitchFamily="34" charset="0"/>
            </a:rPr>
            <a:t>ditawarkan</a:t>
          </a:r>
          <a:r>
            <a:rPr lang="en-US" b="1" dirty="0">
              <a:latin typeface="Gill Sans MT" panose="020B0502020104020203" pitchFamily="34" charset="0"/>
            </a:rPr>
            <a:t> </a:t>
          </a:r>
          <a:r>
            <a:rPr lang="en-US" dirty="0">
              <a:latin typeface="Gill Sans MT" panose="020B0502020104020203" pitchFamily="34" charset="0"/>
            </a:rPr>
            <a:t>dan </a:t>
          </a:r>
          <a:r>
            <a:rPr lang="en-US" dirty="0" err="1">
              <a:latin typeface="Gill Sans MT" panose="020B0502020104020203" pitchFamily="34" charset="0"/>
            </a:rPr>
            <a:t>berinovasi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merubah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desain</a:t>
          </a:r>
          <a:r>
            <a:rPr lang="en-US" dirty="0">
              <a:latin typeface="Gill Sans MT" panose="020B0502020104020203" pitchFamily="34" charset="0"/>
            </a:rPr>
            <a:t> unit lama </a:t>
          </a:r>
          <a:r>
            <a:rPr lang="en-US" dirty="0" err="1">
              <a:latin typeface="Gill Sans MT" panose="020B0502020104020203" pitchFamily="34" charset="0"/>
            </a:rPr>
            <a:t>sehingga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dapat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meningkatkan</a:t>
          </a:r>
          <a:r>
            <a:rPr lang="en-US" dirty="0">
              <a:latin typeface="Gill Sans MT" panose="020B0502020104020203" pitchFamily="34" charset="0"/>
            </a:rPr>
            <a:t> ‘</a:t>
          </a:r>
          <a:r>
            <a:rPr lang="en-US" i="1" dirty="0">
              <a:latin typeface="Gill Sans MT" panose="020B0502020104020203" pitchFamily="34" charset="0"/>
            </a:rPr>
            <a:t>value dan appeal</a:t>
          </a:r>
          <a:r>
            <a:rPr lang="en-US" dirty="0">
              <a:latin typeface="Gill Sans MT" panose="020B0502020104020203" pitchFamily="34" charset="0"/>
            </a:rPr>
            <a:t>’ </a:t>
          </a:r>
          <a:r>
            <a:rPr lang="en-US" dirty="0" err="1">
              <a:latin typeface="Gill Sans MT" panose="020B0502020104020203" pitchFamily="34" charset="0"/>
            </a:rPr>
            <a:t>untuk</a:t>
          </a:r>
          <a:r>
            <a:rPr lang="en-US" dirty="0">
              <a:latin typeface="Gill Sans MT" panose="020B0502020104020203" pitchFamily="34" charset="0"/>
            </a:rPr>
            <a:t> unit-unit </a:t>
          </a:r>
          <a:r>
            <a:rPr lang="en-US" i="1" dirty="0">
              <a:latin typeface="Gill Sans MT" panose="020B0502020104020203" pitchFamily="34" charset="0"/>
            </a:rPr>
            <a:t>hygiene. </a:t>
          </a:r>
          <a:r>
            <a:rPr lang="en-US" i="0" dirty="0">
              <a:latin typeface="Gill Sans MT" panose="020B0502020104020203" pitchFamily="34" charset="0"/>
            </a:rPr>
            <a:t>Perseroan </a:t>
          </a:r>
          <a:r>
            <a:rPr lang="en-US" i="0" dirty="0" err="1">
              <a:latin typeface="Gill Sans MT" panose="020B0502020104020203" pitchFamily="34" charset="0"/>
            </a:rPr>
            <a:t>juga</a:t>
          </a:r>
          <a:r>
            <a:rPr lang="en-US" i="0" dirty="0">
              <a:latin typeface="Gill Sans MT" panose="020B0502020104020203" pitchFamily="34" charset="0"/>
            </a:rPr>
            <a:t> </a:t>
          </a:r>
          <a:r>
            <a:rPr lang="en-US" i="0" dirty="0" err="1">
              <a:latin typeface="Gill Sans MT" panose="020B0502020104020203" pitchFamily="34" charset="0"/>
            </a:rPr>
            <a:t>akan</a:t>
          </a:r>
          <a:r>
            <a:rPr lang="en-US" i="0" dirty="0">
              <a:latin typeface="Gill Sans MT" panose="020B0502020104020203" pitchFamily="34" charset="0"/>
            </a:rPr>
            <a:t> </a:t>
          </a:r>
          <a:r>
            <a:rPr lang="en-US" b="1" i="0" dirty="0" err="1">
              <a:latin typeface="Gill Sans MT" panose="020B0502020104020203" pitchFamily="34" charset="0"/>
            </a:rPr>
            <a:t>berinvestasi</a:t>
          </a:r>
          <a:r>
            <a:rPr lang="en-US" b="1" i="0" dirty="0">
              <a:latin typeface="Gill Sans MT" panose="020B0502020104020203" pitchFamily="34" charset="0"/>
            </a:rPr>
            <a:t> </a:t>
          </a:r>
          <a:r>
            <a:rPr lang="en-US" b="1" i="0" dirty="0" err="1">
              <a:latin typeface="Gill Sans MT" panose="020B0502020104020203" pitchFamily="34" charset="0"/>
            </a:rPr>
            <a:t>kepada</a:t>
          </a:r>
          <a:r>
            <a:rPr lang="en-US" b="1" i="0" dirty="0">
              <a:latin typeface="Gill Sans MT" panose="020B0502020104020203" pitchFamily="34" charset="0"/>
            </a:rPr>
            <a:t> unit </a:t>
          </a:r>
          <a:r>
            <a:rPr lang="en-US" b="1" i="0" dirty="0" err="1">
              <a:latin typeface="Gill Sans MT" panose="020B0502020104020203" pitchFamily="34" charset="0"/>
            </a:rPr>
            <a:t>baru</a:t>
          </a:r>
          <a:r>
            <a:rPr lang="en-US" b="1" i="0" dirty="0">
              <a:latin typeface="Gill Sans MT" panose="020B0502020104020203" pitchFamily="34" charset="0"/>
            </a:rPr>
            <a:t> </a:t>
          </a:r>
          <a:r>
            <a:rPr lang="en-US" b="1" i="0" dirty="0" err="1">
              <a:latin typeface="Gill Sans MT" panose="020B0502020104020203" pitchFamily="34" charset="0"/>
            </a:rPr>
            <a:t>untuk</a:t>
          </a:r>
          <a:r>
            <a:rPr lang="en-US" b="1" i="0" dirty="0">
              <a:latin typeface="Gill Sans MT" panose="020B0502020104020203" pitchFamily="34" charset="0"/>
            </a:rPr>
            <a:t> </a:t>
          </a:r>
          <a:r>
            <a:rPr lang="en-US" b="1" i="0" dirty="0" err="1">
              <a:latin typeface="Gill Sans MT" panose="020B0502020104020203" pitchFamily="34" charset="0"/>
            </a:rPr>
            <a:t>mendukung</a:t>
          </a:r>
          <a:r>
            <a:rPr lang="en-US" b="1" i="0" dirty="0">
              <a:latin typeface="Gill Sans MT" panose="020B0502020104020203" pitchFamily="34" charset="0"/>
            </a:rPr>
            <a:t> </a:t>
          </a:r>
          <a:r>
            <a:rPr lang="en-US" b="1" i="0" dirty="0" err="1">
              <a:latin typeface="Gill Sans MT" panose="020B0502020104020203" pitchFamily="34" charset="0"/>
            </a:rPr>
            <a:t>pertumbuhan</a:t>
          </a:r>
          <a:r>
            <a:rPr lang="en-US" b="1" i="0" dirty="0">
              <a:latin typeface="Gill Sans MT" panose="020B0502020104020203" pitchFamily="34" charset="0"/>
            </a:rPr>
            <a:t> Perseroan </a:t>
          </a:r>
          <a:r>
            <a:rPr lang="en-US" b="1" i="0" dirty="0" err="1">
              <a:latin typeface="Gill Sans MT" panose="020B0502020104020203" pitchFamily="34" charset="0"/>
            </a:rPr>
            <a:t>kedepannya</a:t>
          </a:r>
          <a:endParaRPr lang="en-US" b="1" i="0" dirty="0">
            <a:latin typeface="Gill Sans MT" panose="020B0502020104020203" pitchFamily="34" charset="0"/>
          </a:endParaRPr>
        </a:p>
      </dgm:t>
    </dgm:pt>
    <dgm:pt modelId="{3DEA674E-C3E9-4CCA-A7AA-888D709B722B}" type="parTrans" cxnId="{D2DFC739-578A-405C-A509-07D780A16152}">
      <dgm:prSet/>
      <dgm:spPr/>
      <dgm:t>
        <a:bodyPr/>
        <a:lstStyle/>
        <a:p>
          <a:endParaRPr lang="en-US"/>
        </a:p>
      </dgm:t>
    </dgm:pt>
    <dgm:pt modelId="{C390410C-64D0-41BF-983A-D503D0B362B9}" type="sibTrans" cxnId="{D2DFC739-578A-405C-A509-07D780A16152}">
      <dgm:prSet/>
      <dgm:spPr/>
      <dgm:t>
        <a:bodyPr/>
        <a:lstStyle/>
        <a:p>
          <a:endParaRPr lang="en-US"/>
        </a:p>
      </dgm:t>
    </dgm:pt>
    <dgm:pt modelId="{F479754F-73D1-4D7D-A149-82F12FE53312}">
      <dgm:prSet/>
      <dgm:spPr/>
      <dgm:t>
        <a:bodyPr/>
        <a:lstStyle/>
        <a:p>
          <a:pPr algn="just"/>
          <a:r>
            <a:rPr lang="en-US" dirty="0" err="1">
              <a:latin typeface="Gill Sans MT" panose="020B0502020104020203" pitchFamily="34" charset="0"/>
            </a:rPr>
            <a:t>Terus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fokus</a:t>
          </a:r>
          <a:r>
            <a:rPr lang="en-US" dirty="0">
              <a:latin typeface="Gill Sans MT" panose="020B0502020104020203" pitchFamily="34" charset="0"/>
            </a:rPr>
            <a:t> dan </a:t>
          </a:r>
          <a:r>
            <a:rPr lang="en-US" dirty="0" err="1">
              <a:latin typeface="Gill Sans MT" panose="020B0502020104020203" pitchFamily="34" charset="0"/>
            </a:rPr>
            <a:t>mendedikasikan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sumber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daya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manusia</a:t>
          </a:r>
          <a:r>
            <a:rPr lang="en-US" dirty="0">
              <a:latin typeface="Gill Sans MT" panose="020B0502020104020203" pitchFamily="34" charset="0"/>
            </a:rPr>
            <a:t> (SDM) </a:t>
          </a:r>
          <a:r>
            <a:rPr lang="en-US" dirty="0" err="1">
              <a:latin typeface="Gill Sans MT" panose="020B0502020104020203" pitchFamily="34" charset="0"/>
            </a:rPr>
            <a:t>untuk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b="1" dirty="0" err="1">
              <a:latin typeface="Gill Sans MT" panose="020B0502020104020203" pitchFamily="34" charset="0"/>
            </a:rPr>
            <a:t>meningkatkan</a:t>
          </a:r>
          <a:r>
            <a:rPr lang="en-US" b="1" dirty="0">
              <a:latin typeface="Gill Sans MT" panose="020B0502020104020203" pitchFamily="34" charset="0"/>
            </a:rPr>
            <a:t> dan </a:t>
          </a:r>
          <a:r>
            <a:rPr lang="en-US" b="1" dirty="0" err="1">
              <a:latin typeface="Gill Sans MT" panose="020B0502020104020203" pitchFamily="34" charset="0"/>
            </a:rPr>
            <a:t>melatih</a:t>
          </a:r>
          <a:r>
            <a:rPr lang="en-US" b="1" dirty="0">
              <a:latin typeface="Gill Sans MT" panose="020B0502020104020203" pitchFamily="34" charset="0"/>
            </a:rPr>
            <a:t> </a:t>
          </a:r>
          <a:r>
            <a:rPr lang="en-US" b="1" dirty="0" err="1">
              <a:latin typeface="Gill Sans MT" panose="020B0502020104020203" pitchFamily="34" charset="0"/>
            </a:rPr>
            <a:t>tim</a:t>
          </a:r>
          <a:r>
            <a:rPr lang="en-US" b="1" dirty="0">
              <a:latin typeface="Gill Sans MT" panose="020B0502020104020203" pitchFamily="34" charset="0"/>
            </a:rPr>
            <a:t> </a:t>
          </a:r>
          <a:r>
            <a:rPr lang="en-US" b="1" dirty="0" err="1">
              <a:latin typeface="Gill Sans MT" panose="020B0502020104020203" pitchFamily="34" charset="0"/>
            </a:rPr>
            <a:t>operasional</a:t>
          </a:r>
          <a:r>
            <a:rPr lang="en-US" b="1" dirty="0">
              <a:latin typeface="Gill Sans MT" panose="020B0502020104020203" pitchFamily="34" charset="0"/>
            </a:rPr>
            <a:t>, </a:t>
          </a:r>
          <a:r>
            <a:rPr lang="en-US" b="1" dirty="0" err="1">
              <a:latin typeface="Gill Sans MT" panose="020B0502020104020203" pitchFamily="34" charset="0"/>
            </a:rPr>
            <a:t>dengan</a:t>
          </a:r>
          <a:r>
            <a:rPr lang="en-US" b="1" dirty="0">
              <a:latin typeface="Gill Sans MT" panose="020B0502020104020203" pitchFamily="34" charset="0"/>
            </a:rPr>
            <a:t> </a:t>
          </a:r>
          <a:r>
            <a:rPr lang="en-US" b="1" dirty="0" err="1">
              <a:latin typeface="Gill Sans MT" panose="020B0502020104020203" pitchFamily="34" charset="0"/>
            </a:rPr>
            <a:t>dukungan</a:t>
          </a:r>
          <a:r>
            <a:rPr lang="en-US" b="1" dirty="0">
              <a:latin typeface="Gill Sans MT" panose="020B0502020104020203" pitchFamily="34" charset="0"/>
            </a:rPr>
            <a:t> </a:t>
          </a:r>
          <a:r>
            <a:rPr lang="en-US" b="1" dirty="0" err="1">
              <a:latin typeface="Gill Sans MT" panose="020B0502020104020203" pitchFamily="34" charset="0"/>
            </a:rPr>
            <a:t>fasilitas</a:t>
          </a:r>
          <a:r>
            <a:rPr lang="en-US" b="1" dirty="0">
              <a:latin typeface="Gill Sans MT" panose="020B0502020104020203" pitchFamily="34" charset="0"/>
            </a:rPr>
            <a:t> </a:t>
          </a:r>
          <a:r>
            <a:rPr lang="en-US" b="1" dirty="0" err="1">
              <a:latin typeface="Gill Sans MT" panose="020B0502020104020203" pitchFamily="34" charset="0"/>
            </a:rPr>
            <a:t>pelatihan</a:t>
          </a:r>
          <a:r>
            <a:rPr lang="en-US" b="1" dirty="0">
              <a:latin typeface="Gill Sans MT" panose="020B0502020104020203" pitchFamily="34" charset="0"/>
            </a:rPr>
            <a:t> </a:t>
          </a:r>
          <a:r>
            <a:rPr lang="en-US" b="1" dirty="0" err="1">
              <a:latin typeface="Gill Sans MT" panose="020B0502020104020203" pitchFamily="34" charset="0"/>
            </a:rPr>
            <a:t>baru</a:t>
          </a:r>
          <a:r>
            <a:rPr lang="en-US" dirty="0">
              <a:latin typeface="Gill Sans MT" panose="020B0502020104020203" pitchFamily="34" charset="0"/>
            </a:rPr>
            <a:t>, program </a:t>
          </a:r>
          <a:r>
            <a:rPr lang="en-US" dirty="0" err="1">
              <a:latin typeface="Gill Sans MT" panose="020B0502020104020203" pitchFamily="34" charset="0"/>
            </a:rPr>
            <a:t>pengembangan</a:t>
          </a:r>
          <a:r>
            <a:rPr lang="en-US" dirty="0">
              <a:latin typeface="Gill Sans MT" panose="020B0502020104020203" pitchFamily="34" charset="0"/>
            </a:rPr>
            <a:t> SDM, dan </a:t>
          </a:r>
          <a:r>
            <a:rPr lang="en-US" dirty="0" err="1">
              <a:latin typeface="Gill Sans MT" panose="020B0502020104020203" pitchFamily="34" charset="0"/>
            </a:rPr>
            <a:t>penekanan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terhadap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standar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jasa</a:t>
          </a:r>
          <a:r>
            <a:rPr lang="en-US" dirty="0">
              <a:latin typeface="Gill Sans MT" panose="020B0502020104020203" pitchFamily="34" charset="0"/>
            </a:rPr>
            <a:t> dan </a:t>
          </a:r>
          <a:r>
            <a:rPr lang="en-US" dirty="0" err="1">
              <a:latin typeface="Gill Sans MT" panose="020B0502020104020203" pitchFamily="34" charset="0"/>
            </a:rPr>
            <a:t>praktik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ramah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lingkungan</a:t>
          </a:r>
          <a:r>
            <a:rPr lang="en-US" dirty="0">
              <a:latin typeface="Gill Sans MT" panose="020B0502020104020203" pitchFamily="34" charset="0"/>
            </a:rPr>
            <a:t>.</a:t>
          </a:r>
        </a:p>
      </dgm:t>
    </dgm:pt>
    <dgm:pt modelId="{5EF7D74A-FB1B-4C6D-A690-710356C8DF82}" type="parTrans" cxnId="{A7FEF939-4619-4820-9B2B-DFECA0E8F48B}">
      <dgm:prSet/>
      <dgm:spPr/>
      <dgm:t>
        <a:bodyPr/>
        <a:lstStyle/>
        <a:p>
          <a:endParaRPr lang="en-US"/>
        </a:p>
      </dgm:t>
    </dgm:pt>
    <dgm:pt modelId="{63EA24FA-335E-409C-823D-332A47AEEEA7}" type="sibTrans" cxnId="{A7FEF939-4619-4820-9B2B-DFECA0E8F48B}">
      <dgm:prSet/>
      <dgm:spPr/>
      <dgm:t>
        <a:bodyPr/>
        <a:lstStyle/>
        <a:p>
          <a:endParaRPr lang="en-US"/>
        </a:p>
      </dgm:t>
    </dgm:pt>
    <dgm:pt modelId="{D91EC09B-0433-45BA-BD0E-7796962A1EAD}" type="pres">
      <dgm:prSet presAssocID="{FCE33CBD-3926-494C-9639-F9C57AE5931B}" presName="Name0" presStyleCnt="0">
        <dgm:presLayoutVars>
          <dgm:dir/>
          <dgm:resizeHandles val="exact"/>
        </dgm:presLayoutVars>
      </dgm:prSet>
      <dgm:spPr/>
    </dgm:pt>
    <dgm:pt modelId="{76CD0A83-7071-4583-B616-C4792C2488F5}" type="pres">
      <dgm:prSet presAssocID="{FCE33CBD-3926-494C-9639-F9C57AE5931B}" presName="fgShape" presStyleLbl="fgShp" presStyleIdx="0" presStyleCnt="1"/>
      <dgm:spPr/>
    </dgm:pt>
    <dgm:pt modelId="{58D8F87E-DF53-4353-ACB6-D1B6AE3A6EA3}" type="pres">
      <dgm:prSet presAssocID="{FCE33CBD-3926-494C-9639-F9C57AE5931B}" presName="linComp" presStyleCnt="0"/>
      <dgm:spPr/>
    </dgm:pt>
    <dgm:pt modelId="{5B4E81C3-4067-404B-839E-81895600EDB7}" type="pres">
      <dgm:prSet presAssocID="{EEE810AE-8B91-4A6B-A0D2-2DCE4CD41F63}" presName="compNode" presStyleCnt="0"/>
      <dgm:spPr/>
    </dgm:pt>
    <dgm:pt modelId="{1E519E82-8493-4F3F-A696-C1C00B5F6C72}" type="pres">
      <dgm:prSet presAssocID="{EEE810AE-8B91-4A6B-A0D2-2DCE4CD41F63}" presName="bkgdShape" presStyleLbl="node1" presStyleIdx="0" presStyleCnt="5" custLinFactNeighborX="-50721" custLinFactNeighborY="2585"/>
      <dgm:spPr/>
    </dgm:pt>
    <dgm:pt modelId="{B72FAE10-F3F0-409B-902D-96E2244B5C51}" type="pres">
      <dgm:prSet presAssocID="{EEE810AE-8B91-4A6B-A0D2-2DCE4CD41F63}" presName="nodeTx" presStyleLbl="node1" presStyleIdx="0" presStyleCnt="5">
        <dgm:presLayoutVars>
          <dgm:bulletEnabled val="1"/>
        </dgm:presLayoutVars>
      </dgm:prSet>
      <dgm:spPr/>
    </dgm:pt>
    <dgm:pt modelId="{B67E7B29-444C-46E3-BF35-540E1B1FA70A}" type="pres">
      <dgm:prSet presAssocID="{EEE810AE-8B91-4A6B-A0D2-2DCE4CD41F63}" presName="invisiNode" presStyleLbl="node1" presStyleIdx="0" presStyleCnt="5"/>
      <dgm:spPr/>
    </dgm:pt>
    <dgm:pt modelId="{9A29B2D4-61FE-4283-BA52-C680EB2DA7AB}" type="pres">
      <dgm:prSet presAssocID="{EEE810AE-8B91-4A6B-A0D2-2DCE4CD41F63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struction worker"/>
        </a:ext>
      </dgm:extLst>
    </dgm:pt>
    <dgm:pt modelId="{286D17ED-811A-4D59-8F0F-16A15FEB305D}" type="pres">
      <dgm:prSet presAssocID="{2956B3B2-EE3E-46C8-9F34-A84D52D0B1BB}" presName="sibTrans" presStyleLbl="sibTrans2D1" presStyleIdx="0" presStyleCnt="0"/>
      <dgm:spPr/>
    </dgm:pt>
    <dgm:pt modelId="{69C9CC7A-5F45-4A51-8B61-3EFCDE0CA2A9}" type="pres">
      <dgm:prSet presAssocID="{B060E266-032A-4EF6-B48A-4D378802D820}" presName="compNode" presStyleCnt="0"/>
      <dgm:spPr/>
    </dgm:pt>
    <dgm:pt modelId="{6AAFD184-89B8-4C64-975D-A53C815CC863}" type="pres">
      <dgm:prSet presAssocID="{B060E266-032A-4EF6-B48A-4D378802D820}" presName="bkgdShape" presStyleLbl="node1" presStyleIdx="1" presStyleCnt="5"/>
      <dgm:spPr/>
    </dgm:pt>
    <dgm:pt modelId="{1976A6FB-4156-40B6-81CB-152059323E50}" type="pres">
      <dgm:prSet presAssocID="{B060E266-032A-4EF6-B48A-4D378802D820}" presName="nodeTx" presStyleLbl="node1" presStyleIdx="1" presStyleCnt="5">
        <dgm:presLayoutVars>
          <dgm:bulletEnabled val="1"/>
        </dgm:presLayoutVars>
      </dgm:prSet>
      <dgm:spPr/>
    </dgm:pt>
    <dgm:pt modelId="{D53EB9EA-8675-4931-A5BF-F195FF734AF8}" type="pres">
      <dgm:prSet presAssocID="{B060E266-032A-4EF6-B48A-4D378802D820}" presName="invisiNode" presStyleLbl="node1" presStyleIdx="1" presStyleCnt="5"/>
      <dgm:spPr/>
    </dgm:pt>
    <dgm:pt modelId="{F7AA1578-16EF-4666-8A8C-E7DF9CC5D078}" type="pres">
      <dgm:prSet presAssocID="{B060E266-032A-4EF6-B48A-4D378802D820}" presName="imagNode" presStyleLbl="fgImgPlac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ud Computing"/>
        </a:ext>
      </dgm:extLst>
    </dgm:pt>
    <dgm:pt modelId="{2BEC42AC-B9C7-4F95-A986-DDC9E250D86E}" type="pres">
      <dgm:prSet presAssocID="{8D4D0ECF-B29E-42BF-ACC3-BA5C29358334}" presName="sibTrans" presStyleLbl="sibTrans2D1" presStyleIdx="0" presStyleCnt="0"/>
      <dgm:spPr/>
    </dgm:pt>
    <dgm:pt modelId="{A78BCA34-747D-42EE-8776-746656CA8E7A}" type="pres">
      <dgm:prSet presAssocID="{11CC1598-DB74-45F5-8215-878C72E92489}" presName="compNode" presStyleCnt="0"/>
      <dgm:spPr/>
    </dgm:pt>
    <dgm:pt modelId="{397E7ED2-CAB4-4C14-9FB5-9CCBA0B51C74}" type="pres">
      <dgm:prSet presAssocID="{11CC1598-DB74-45F5-8215-878C72E92489}" presName="bkgdShape" presStyleLbl="node1" presStyleIdx="2" presStyleCnt="5"/>
      <dgm:spPr/>
    </dgm:pt>
    <dgm:pt modelId="{99A0B1CB-EEE0-4C4B-B36D-9FD26477942B}" type="pres">
      <dgm:prSet presAssocID="{11CC1598-DB74-45F5-8215-878C72E92489}" presName="nodeTx" presStyleLbl="node1" presStyleIdx="2" presStyleCnt="5">
        <dgm:presLayoutVars>
          <dgm:bulletEnabled val="1"/>
        </dgm:presLayoutVars>
      </dgm:prSet>
      <dgm:spPr/>
    </dgm:pt>
    <dgm:pt modelId="{136125A2-71DC-4796-97D7-A843D127BAEF}" type="pres">
      <dgm:prSet presAssocID="{11CC1598-DB74-45F5-8215-878C72E92489}" presName="invisiNode" presStyleLbl="node1" presStyleIdx="2" presStyleCnt="5"/>
      <dgm:spPr/>
    </dgm:pt>
    <dgm:pt modelId="{3A2E1CB0-2F2A-429C-9FBA-3FE339152E3C}" type="pres">
      <dgm:prSet presAssocID="{11CC1598-DB74-45F5-8215-878C72E92489}" presName="imagNode" presStyleLbl="fgImgPlac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AB7E2B64-F9CF-4F56-972B-F4605A6638CD}" type="pres">
      <dgm:prSet presAssocID="{C390410C-64D0-41BF-983A-D503D0B362B9}" presName="sibTrans" presStyleLbl="sibTrans2D1" presStyleIdx="0" presStyleCnt="0"/>
      <dgm:spPr/>
    </dgm:pt>
    <dgm:pt modelId="{EFD07566-AB49-4D8B-AF13-9910AC08C273}" type="pres">
      <dgm:prSet presAssocID="{C52CBFEE-C3A5-484E-8533-1EE4630B9F94}" presName="compNode" presStyleCnt="0"/>
      <dgm:spPr/>
    </dgm:pt>
    <dgm:pt modelId="{AA288480-F5E5-44F4-B297-6FB606B49805}" type="pres">
      <dgm:prSet presAssocID="{C52CBFEE-C3A5-484E-8533-1EE4630B9F94}" presName="bkgdShape" presStyleLbl="node1" presStyleIdx="3" presStyleCnt="5"/>
      <dgm:spPr/>
    </dgm:pt>
    <dgm:pt modelId="{68D37F55-97AC-41A5-A278-FCB15BBFFC0F}" type="pres">
      <dgm:prSet presAssocID="{C52CBFEE-C3A5-484E-8533-1EE4630B9F94}" presName="nodeTx" presStyleLbl="node1" presStyleIdx="3" presStyleCnt="5">
        <dgm:presLayoutVars>
          <dgm:bulletEnabled val="1"/>
        </dgm:presLayoutVars>
      </dgm:prSet>
      <dgm:spPr/>
    </dgm:pt>
    <dgm:pt modelId="{3D967D97-5358-43B3-82A3-4AC591C5B34C}" type="pres">
      <dgm:prSet presAssocID="{C52CBFEE-C3A5-484E-8533-1EE4630B9F94}" presName="invisiNode" presStyleLbl="node1" presStyleIdx="3" presStyleCnt="5"/>
      <dgm:spPr/>
    </dgm:pt>
    <dgm:pt modelId="{90410038-9AB6-4534-AC5C-226A4D1CDF1B}" type="pres">
      <dgm:prSet presAssocID="{C52CBFEE-C3A5-484E-8533-1EE4630B9F94}" presName="imagNode" presStyleLbl="fgImgPlac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ardroom"/>
        </a:ext>
      </dgm:extLst>
    </dgm:pt>
    <dgm:pt modelId="{82E513EA-9A1D-4FDF-BB95-5A0C094AFB12}" type="pres">
      <dgm:prSet presAssocID="{0A46FCA8-26CD-4B02-BEEC-7670C266757C}" presName="sibTrans" presStyleLbl="sibTrans2D1" presStyleIdx="0" presStyleCnt="0"/>
      <dgm:spPr/>
    </dgm:pt>
    <dgm:pt modelId="{4549E723-2F87-4848-9226-9FD52A5D2A32}" type="pres">
      <dgm:prSet presAssocID="{F479754F-73D1-4D7D-A149-82F12FE53312}" presName="compNode" presStyleCnt="0"/>
      <dgm:spPr/>
    </dgm:pt>
    <dgm:pt modelId="{022111A7-A44F-42FE-9A54-439C3DFB77D1}" type="pres">
      <dgm:prSet presAssocID="{F479754F-73D1-4D7D-A149-82F12FE53312}" presName="bkgdShape" presStyleLbl="node1" presStyleIdx="4" presStyleCnt="5" custLinFactNeighborX="239" custLinFactNeighborY="346"/>
      <dgm:spPr/>
    </dgm:pt>
    <dgm:pt modelId="{D214C2EE-9959-4998-A616-7978869A1C20}" type="pres">
      <dgm:prSet presAssocID="{F479754F-73D1-4D7D-A149-82F12FE53312}" presName="nodeTx" presStyleLbl="node1" presStyleIdx="4" presStyleCnt="5">
        <dgm:presLayoutVars>
          <dgm:bulletEnabled val="1"/>
        </dgm:presLayoutVars>
      </dgm:prSet>
      <dgm:spPr/>
    </dgm:pt>
    <dgm:pt modelId="{C75016A8-FFD5-4926-AE7F-1826B3E021EA}" type="pres">
      <dgm:prSet presAssocID="{F479754F-73D1-4D7D-A149-82F12FE53312}" presName="invisiNode" presStyleLbl="node1" presStyleIdx="4" presStyleCnt="5"/>
      <dgm:spPr/>
    </dgm:pt>
    <dgm:pt modelId="{3516DAF0-F2C6-4885-A02C-361E90A10B08}" type="pres">
      <dgm:prSet presAssocID="{F479754F-73D1-4D7D-A149-82F12FE53312}" presName="imagNode" presStyleLbl="fgImgPlac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</dgm:ptLst>
  <dgm:cxnLst>
    <dgm:cxn modelId="{7E76A104-865F-45A0-B6C3-B10561AACAD0}" srcId="{FCE33CBD-3926-494C-9639-F9C57AE5931B}" destId="{EEE810AE-8B91-4A6B-A0D2-2DCE4CD41F63}" srcOrd="0" destOrd="0" parTransId="{1F6D5516-6EEA-45C0-8370-2953BE71E98E}" sibTransId="{2956B3B2-EE3E-46C8-9F34-A84D52D0B1BB}"/>
    <dgm:cxn modelId="{F3112507-42CA-476F-B3CA-465393F058F4}" type="presOf" srcId="{C390410C-64D0-41BF-983A-D503D0B362B9}" destId="{AB7E2B64-F9CF-4F56-972B-F4605A6638CD}" srcOrd="0" destOrd="0" presId="urn:microsoft.com/office/officeart/2005/8/layout/hList7#1"/>
    <dgm:cxn modelId="{FB39451A-0412-4611-807A-262E9E5EB66F}" type="presOf" srcId="{FCE33CBD-3926-494C-9639-F9C57AE5931B}" destId="{D91EC09B-0433-45BA-BD0E-7796962A1EAD}" srcOrd="0" destOrd="0" presId="urn:microsoft.com/office/officeart/2005/8/layout/hList7#1"/>
    <dgm:cxn modelId="{D2DFC739-578A-405C-A509-07D780A16152}" srcId="{FCE33CBD-3926-494C-9639-F9C57AE5931B}" destId="{11CC1598-DB74-45F5-8215-878C72E92489}" srcOrd="2" destOrd="0" parTransId="{3DEA674E-C3E9-4CCA-A7AA-888D709B722B}" sibTransId="{C390410C-64D0-41BF-983A-D503D0B362B9}"/>
    <dgm:cxn modelId="{A7FEF939-4619-4820-9B2B-DFECA0E8F48B}" srcId="{FCE33CBD-3926-494C-9639-F9C57AE5931B}" destId="{F479754F-73D1-4D7D-A149-82F12FE53312}" srcOrd="4" destOrd="0" parTransId="{5EF7D74A-FB1B-4C6D-A690-710356C8DF82}" sibTransId="{63EA24FA-335E-409C-823D-332A47AEEEA7}"/>
    <dgm:cxn modelId="{CF0D0A5B-2844-47F5-BA49-C5677D0C22B9}" type="presOf" srcId="{C52CBFEE-C3A5-484E-8533-1EE4630B9F94}" destId="{AA288480-F5E5-44F4-B297-6FB606B49805}" srcOrd="0" destOrd="0" presId="urn:microsoft.com/office/officeart/2005/8/layout/hList7#1"/>
    <dgm:cxn modelId="{08301B42-DAC2-4B2D-AA39-DA6B6C246F7B}" type="presOf" srcId="{11CC1598-DB74-45F5-8215-878C72E92489}" destId="{99A0B1CB-EEE0-4C4B-B36D-9FD26477942B}" srcOrd="1" destOrd="0" presId="urn:microsoft.com/office/officeart/2005/8/layout/hList7#1"/>
    <dgm:cxn modelId="{F146E763-87AF-4ABC-B019-97EB7E2A2A1C}" type="presOf" srcId="{C52CBFEE-C3A5-484E-8533-1EE4630B9F94}" destId="{68D37F55-97AC-41A5-A278-FCB15BBFFC0F}" srcOrd="1" destOrd="0" presId="urn:microsoft.com/office/officeart/2005/8/layout/hList7#1"/>
    <dgm:cxn modelId="{2EE00449-A4A1-4108-AD53-CACE1B6CB2AC}" type="presOf" srcId="{EEE810AE-8B91-4A6B-A0D2-2DCE4CD41F63}" destId="{B72FAE10-F3F0-409B-902D-96E2244B5C51}" srcOrd="1" destOrd="0" presId="urn:microsoft.com/office/officeart/2005/8/layout/hList7#1"/>
    <dgm:cxn modelId="{7523AC91-2EE7-44B5-9655-6EB4BC470919}" srcId="{FCE33CBD-3926-494C-9639-F9C57AE5931B}" destId="{B060E266-032A-4EF6-B48A-4D378802D820}" srcOrd="1" destOrd="0" parTransId="{4563D21B-1F4C-4DF9-9CDE-BA0DB047D878}" sibTransId="{8D4D0ECF-B29E-42BF-ACC3-BA5C29358334}"/>
    <dgm:cxn modelId="{BF1752A8-A9B8-4B0F-B6DE-7D4F03C68DEC}" type="presOf" srcId="{B060E266-032A-4EF6-B48A-4D378802D820}" destId="{6AAFD184-89B8-4C64-975D-A53C815CC863}" srcOrd="0" destOrd="0" presId="urn:microsoft.com/office/officeart/2005/8/layout/hList7#1"/>
    <dgm:cxn modelId="{0061F0B2-15D3-49A5-90F5-1A9277E7127A}" type="presOf" srcId="{F479754F-73D1-4D7D-A149-82F12FE53312}" destId="{022111A7-A44F-42FE-9A54-439C3DFB77D1}" srcOrd="0" destOrd="0" presId="urn:microsoft.com/office/officeart/2005/8/layout/hList7#1"/>
    <dgm:cxn modelId="{200570B9-D76E-4CAE-B886-EEA559908045}" type="presOf" srcId="{EEE810AE-8B91-4A6B-A0D2-2DCE4CD41F63}" destId="{1E519E82-8493-4F3F-A696-C1C00B5F6C72}" srcOrd="0" destOrd="0" presId="urn:microsoft.com/office/officeart/2005/8/layout/hList7#1"/>
    <dgm:cxn modelId="{38625DC0-EA3C-4417-9A1B-87A6F5093976}" srcId="{FCE33CBD-3926-494C-9639-F9C57AE5931B}" destId="{C52CBFEE-C3A5-484E-8533-1EE4630B9F94}" srcOrd="3" destOrd="0" parTransId="{1BA6A807-EC3E-4DAE-893A-AE51F8F93D07}" sibTransId="{0A46FCA8-26CD-4B02-BEEC-7670C266757C}"/>
    <dgm:cxn modelId="{2BA33AC4-36E9-4F8A-87FF-4114D4F486BF}" type="presOf" srcId="{F479754F-73D1-4D7D-A149-82F12FE53312}" destId="{D214C2EE-9959-4998-A616-7978869A1C20}" srcOrd="1" destOrd="0" presId="urn:microsoft.com/office/officeart/2005/8/layout/hList7#1"/>
    <dgm:cxn modelId="{8D4D5ACE-98A2-45A8-BFFB-E47184FAD12D}" type="presOf" srcId="{8D4D0ECF-B29E-42BF-ACC3-BA5C29358334}" destId="{2BEC42AC-B9C7-4F95-A986-DDC9E250D86E}" srcOrd="0" destOrd="0" presId="urn:microsoft.com/office/officeart/2005/8/layout/hList7#1"/>
    <dgm:cxn modelId="{5B7689E7-65B9-4071-BA18-7B226AECD87A}" type="presOf" srcId="{11CC1598-DB74-45F5-8215-878C72E92489}" destId="{397E7ED2-CAB4-4C14-9FB5-9CCBA0B51C74}" srcOrd="0" destOrd="0" presId="urn:microsoft.com/office/officeart/2005/8/layout/hList7#1"/>
    <dgm:cxn modelId="{77F008E9-BA75-416C-A19D-5244DA91A324}" type="presOf" srcId="{B060E266-032A-4EF6-B48A-4D378802D820}" destId="{1976A6FB-4156-40B6-81CB-152059323E50}" srcOrd="1" destOrd="0" presId="urn:microsoft.com/office/officeart/2005/8/layout/hList7#1"/>
    <dgm:cxn modelId="{54BFD5FC-00A1-41D9-9E40-47FB51FEF5C4}" type="presOf" srcId="{0A46FCA8-26CD-4B02-BEEC-7670C266757C}" destId="{82E513EA-9A1D-4FDF-BB95-5A0C094AFB12}" srcOrd="0" destOrd="0" presId="urn:microsoft.com/office/officeart/2005/8/layout/hList7#1"/>
    <dgm:cxn modelId="{38AB64FE-812C-4C94-8951-FF19FAE23135}" type="presOf" srcId="{2956B3B2-EE3E-46C8-9F34-A84D52D0B1BB}" destId="{286D17ED-811A-4D59-8F0F-16A15FEB305D}" srcOrd="0" destOrd="0" presId="urn:microsoft.com/office/officeart/2005/8/layout/hList7#1"/>
    <dgm:cxn modelId="{32152579-AEB7-43CC-AA54-ED37F9116BE0}" type="presParOf" srcId="{D91EC09B-0433-45BA-BD0E-7796962A1EAD}" destId="{76CD0A83-7071-4583-B616-C4792C2488F5}" srcOrd="0" destOrd="0" presId="urn:microsoft.com/office/officeart/2005/8/layout/hList7#1"/>
    <dgm:cxn modelId="{6BEFBF4F-BF18-444D-9407-1B282217D4D9}" type="presParOf" srcId="{D91EC09B-0433-45BA-BD0E-7796962A1EAD}" destId="{58D8F87E-DF53-4353-ACB6-D1B6AE3A6EA3}" srcOrd="1" destOrd="0" presId="urn:microsoft.com/office/officeart/2005/8/layout/hList7#1"/>
    <dgm:cxn modelId="{05F758F5-9FFD-4386-91E6-F924983E2209}" type="presParOf" srcId="{58D8F87E-DF53-4353-ACB6-D1B6AE3A6EA3}" destId="{5B4E81C3-4067-404B-839E-81895600EDB7}" srcOrd="0" destOrd="0" presId="urn:microsoft.com/office/officeart/2005/8/layout/hList7#1"/>
    <dgm:cxn modelId="{2C6A3F76-525A-42C4-9BC1-0078AAC37A8C}" type="presParOf" srcId="{5B4E81C3-4067-404B-839E-81895600EDB7}" destId="{1E519E82-8493-4F3F-A696-C1C00B5F6C72}" srcOrd="0" destOrd="0" presId="urn:microsoft.com/office/officeart/2005/8/layout/hList7#1"/>
    <dgm:cxn modelId="{C897E45E-8575-46C0-966B-182299C76177}" type="presParOf" srcId="{5B4E81C3-4067-404B-839E-81895600EDB7}" destId="{B72FAE10-F3F0-409B-902D-96E2244B5C51}" srcOrd="1" destOrd="0" presId="urn:microsoft.com/office/officeart/2005/8/layout/hList7#1"/>
    <dgm:cxn modelId="{BC5EB5FC-E16F-4EBD-9A8B-5A3CBDD67770}" type="presParOf" srcId="{5B4E81C3-4067-404B-839E-81895600EDB7}" destId="{B67E7B29-444C-46E3-BF35-540E1B1FA70A}" srcOrd="2" destOrd="0" presId="urn:microsoft.com/office/officeart/2005/8/layout/hList7#1"/>
    <dgm:cxn modelId="{AF1F40B3-9DE2-4AFE-968D-653E8179669F}" type="presParOf" srcId="{5B4E81C3-4067-404B-839E-81895600EDB7}" destId="{9A29B2D4-61FE-4283-BA52-C680EB2DA7AB}" srcOrd="3" destOrd="0" presId="urn:microsoft.com/office/officeart/2005/8/layout/hList7#1"/>
    <dgm:cxn modelId="{73BFA91D-F142-4205-8D80-3C863336C48C}" type="presParOf" srcId="{58D8F87E-DF53-4353-ACB6-D1B6AE3A6EA3}" destId="{286D17ED-811A-4D59-8F0F-16A15FEB305D}" srcOrd="1" destOrd="0" presId="urn:microsoft.com/office/officeart/2005/8/layout/hList7#1"/>
    <dgm:cxn modelId="{EF351C36-0C9B-4C57-AC3D-1FE3937760DE}" type="presParOf" srcId="{58D8F87E-DF53-4353-ACB6-D1B6AE3A6EA3}" destId="{69C9CC7A-5F45-4A51-8B61-3EFCDE0CA2A9}" srcOrd="2" destOrd="0" presId="urn:microsoft.com/office/officeart/2005/8/layout/hList7#1"/>
    <dgm:cxn modelId="{278CDBD4-C1D1-47C9-A3B9-B06E4C02A77E}" type="presParOf" srcId="{69C9CC7A-5F45-4A51-8B61-3EFCDE0CA2A9}" destId="{6AAFD184-89B8-4C64-975D-A53C815CC863}" srcOrd="0" destOrd="0" presId="urn:microsoft.com/office/officeart/2005/8/layout/hList7#1"/>
    <dgm:cxn modelId="{7FCCC8A1-7234-487B-BA16-03964A35C18F}" type="presParOf" srcId="{69C9CC7A-5F45-4A51-8B61-3EFCDE0CA2A9}" destId="{1976A6FB-4156-40B6-81CB-152059323E50}" srcOrd="1" destOrd="0" presId="urn:microsoft.com/office/officeart/2005/8/layout/hList7#1"/>
    <dgm:cxn modelId="{ED91AE06-342D-4B2E-B472-EB1CDE1D8DEF}" type="presParOf" srcId="{69C9CC7A-5F45-4A51-8B61-3EFCDE0CA2A9}" destId="{D53EB9EA-8675-4931-A5BF-F195FF734AF8}" srcOrd="2" destOrd="0" presId="urn:microsoft.com/office/officeart/2005/8/layout/hList7#1"/>
    <dgm:cxn modelId="{42ED7AB1-E685-4D61-B1B9-071935315E9A}" type="presParOf" srcId="{69C9CC7A-5F45-4A51-8B61-3EFCDE0CA2A9}" destId="{F7AA1578-16EF-4666-8A8C-E7DF9CC5D078}" srcOrd="3" destOrd="0" presId="urn:microsoft.com/office/officeart/2005/8/layout/hList7#1"/>
    <dgm:cxn modelId="{843A5A30-4782-4B20-A90D-3B74C6D1F3D0}" type="presParOf" srcId="{58D8F87E-DF53-4353-ACB6-D1B6AE3A6EA3}" destId="{2BEC42AC-B9C7-4F95-A986-DDC9E250D86E}" srcOrd="3" destOrd="0" presId="urn:microsoft.com/office/officeart/2005/8/layout/hList7#1"/>
    <dgm:cxn modelId="{2D59C477-909D-4AF9-9973-3D7847A9FFD0}" type="presParOf" srcId="{58D8F87E-DF53-4353-ACB6-D1B6AE3A6EA3}" destId="{A78BCA34-747D-42EE-8776-746656CA8E7A}" srcOrd="4" destOrd="0" presId="urn:microsoft.com/office/officeart/2005/8/layout/hList7#1"/>
    <dgm:cxn modelId="{0B2EF64D-FE53-4C08-89A9-9EE1BAF2BE56}" type="presParOf" srcId="{A78BCA34-747D-42EE-8776-746656CA8E7A}" destId="{397E7ED2-CAB4-4C14-9FB5-9CCBA0B51C74}" srcOrd="0" destOrd="0" presId="urn:microsoft.com/office/officeart/2005/8/layout/hList7#1"/>
    <dgm:cxn modelId="{94B81CFF-5B60-4243-BC91-CEB5B00F6C03}" type="presParOf" srcId="{A78BCA34-747D-42EE-8776-746656CA8E7A}" destId="{99A0B1CB-EEE0-4C4B-B36D-9FD26477942B}" srcOrd="1" destOrd="0" presId="urn:microsoft.com/office/officeart/2005/8/layout/hList7#1"/>
    <dgm:cxn modelId="{36C5A3C5-BD8A-499B-865C-7BDC60D8D72E}" type="presParOf" srcId="{A78BCA34-747D-42EE-8776-746656CA8E7A}" destId="{136125A2-71DC-4796-97D7-A843D127BAEF}" srcOrd="2" destOrd="0" presId="urn:microsoft.com/office/officeart/2005/8/layout/hList7#1"/>
    <dgm:cxn modelId="{FC5AC38A-896D-4673-BEFB-FCB0E1DCCFC5}" type="presParOf" srcId="{A78BCA34-747D-42EE-8776-746656CA8E7A}" destId="{3A2E1CB0-2F2A-429C-9FBA-3FE339152E3C}" srcOrd="3" destOrd="0" presId="urn:microsoft.com/office/officeart/2005/8/layout/hList7#1"/>
    <dgm:cxn modelId="{7802994A-0C34-448C-9DAE-C7B3B7C95B75}" type="presParOf" srcId="{58D8F87E-DF53-4353-ACB6-D1B6AE3A6EA3}" destId="{AB7E2B64-F9CF-4F56-972B-F4605A6638CD}" srcOrd="5" destOrd="0" presId="urn:microsoft.com/office/officeart/2005/8/layout/hList7#1"/>
    <dgm:cxn modelId="{86257D8A-F72C-4DA5-94D5-8829E2417E24}" type="presParOf" srcId="{58D8F87E-DF53-4353-ACB6-D1B6AE3A6EA3}" destId="{EFD07566-AB49-4D8B-AF13-9910AC08C273}" srcOrd="6" destOrd="0" presId="urn:microsoft.com/office/officeart/2005/8/layout/hList7#1"/>
    <dgm:cxn modelId="{7E285211-6154-4A23-BAD8-9D4FB866089F}" type="presParOf" srcId="{EFD07566-AB49-4D8B-AF13-9910AC08C273}" destId="{AA288480-F5E5-44F4-B297-6FB606B49805}" srcOrd="0" destOrd="0" presId="urn:microsoft.com/office/officeart/2005/8/layout/hList7#1"/>
    <dgm:cxn modelId="{4955AB5D-3C18-4E38-89DE-95CF9C58B3F6}" type="presParOf" srcId="{EFD07566-AB49-4D8B-AF13-9910AC08C273}" destId="{68D37F55-97AC-41A5-A278-FCB15BBFFC0F}" srcOrd="1" destOrd="0" presId="urn:microsoft.com/office/officeart/2005/8/layout/hList7#1"/>
    <dgm:cxn modelId="{631D9E73-FBE4-48E0-918D-36DF8150F8DC}" type="presParOf" srcId="{EFD07566-AB49-4D8B-AF13-9910AC08C273}" destId="{3D967D97-5358-43B3-82A3-4AC591C5B34C}" srcOrd="2" destOrd="0" presId="urn:microsoft.com/office/officeart/2005/8/layout/hList7#1"/>
    <dgm:cxn modelId="{9AD90D3B-26DC-4374-ACF8-5A8C29DCCF96}" type="presParOf" srcId="{EFD07566-AB49-4D8B-AF13-9910AC08C273}" destId="{90410038-9AB6-4534-AC5C-226A4D1CDF1B}" srcOrd="3" destOrd="0" presId="urn:microsoft.com/office/officeart/2005/8/layout/hList7#1"/>
    <dgm:cxn modelId="{7ADFCABB-7D71-4644-8762-29250C29F496}" type="presParOf" srcId="{58D8F87E-DF53-4353-ACB6-D1B6AE3A6EA3}" destId="{82E513EA-9A1D-4FDF-BB95-5A0C094AFB12}" srcOrd="7" destOrd="0" presId="urn:microsoft.com/office/officeart/2005/8/layout/hList7#1"/>
    <dgm:cxn modelId="{3093882D-4AC9-4FF7-A968-E2B8EA8571F5}" type="presParOf" srcId="{58D8F87E-DF53-4353-ACB6-D1B6AE3A6EA3}" destId="{4549E723-2F87-4848-9226-9FD52A5D2A32}" srcOrd="8" destOrd="0" presId="urn:microsoft.com/office/officeart/2005/8/layout/hList7#1"/>
    <dgm:cxn modelId="{4F5EAD86-18A9-462F-A442-CA2924454F76}" type="presParOf" srcId="{4549E723-2F87-4848-9226-9FD52A5D2A32}" destId="{022111A7-A44F-42FE-9A54-439C3DFB77D1}" srcOrd="0" destOrd="0" presId="urn:microsoft.com/office/officeart/2005/8/layout/hList7#1"/>
    <dgm:cxn modelId="{170F83E5-3E20-492B-859E-A531F948A870}" type="presParOf" srcId="{4549E723-2F87-4848-9226-9FD52A5D2A32}" destId="{D214C2EE-9959-4998-A616-7978869A1C20}" srcOrd="1" destOrd="0" presId="urn:microsoft.com/office/officeart/2005/8/layout/hList7#1"/>
    <dgm:cxn modelId="{61F11C04-9476-4494-AC27-9602A3D0EA3E}" type="presParOf" srcId="{4549E723-2F87-4848-9226-9FD52A5D2A32}" destId="{C75016A8-FFD5-4926-AE7F-1826B3E021EA}" srcOrd="2" destOrd="0" presId="urn:microsoft.com/office/officeart/2005/8/layout/hList7#1"/>
    <dgm:cxn modelId="{31D82A61-C832-43FC-A1ED-5D8D14061EA9}" type="presParOf" srcId="{4549E723-2F87-4848-9226-9FD52A5D2A32}" destId="{3516DAF0-F2C6-4885-A02C-361E90A10B08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17CCEDA-791C-4F34-BDDF-92BA2218F705}" type="doc">
      <dgm:prSet loTypeId="urn:microsoft.com/office/officeart/2005/8/layout/cycle2" loCatId="cycle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0CEF8E8D-2635-43FA-93E8-D24133EEED04}">
      <dgm:prSet phldrT="[Text]"/>
      <dgm:spPr/>
      <dgm:t>
        <a:bodyPr/>
        <a:lstStyle/>
        <a:p>
          <a:r>
            <a:rPr lang="en-US" dirty="0" err="1">
              <a:latin typeface="Gill Sans MT" panose="020B0502020104020203" pitchFamily="34" charset="0"/>
            </a:rPr>
            <a:t>Mengutamakan</a:t>
          </a:r>
          <a:r>
            <a:rPr lang="en-US" dirty="0">
              <a:latin typeface="Gill Sans MT" panose="020B0502020104020203" pitchFamily="34" charset="0"/>
            </a:rPr>
            <a:t> Kesehatan </a:t>
          </a:r>
          <a:r>
            <a:rPr lang="en-US" dirty="0" err="1">
              <a:latin typeface="Gill Sans MT" panose="020B0502020104020203" pitchFamily="34" charset="0"/>
            </a:rPr>
            <a:t>Bagi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Pelanggan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dan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Lingkungan</a:t>
          </a:r>
          <a:endParaRPr lang="en-US" dirty="0">
            <a:latin typeface="Gill Sans MT" panose="020B0502020104020203" pitchFamily="34" charset="0"/>
          </a:endParaRPr>
        </a:p>
      </dgm:t>
    </dgm:pt>
    <dgm:pt modelId="{14E34CE0-F27A-49A0-92F3-7A8FC6DAEC0E}" type="parTrans" cxnId="{2ECCBDDB-52AD-49FB-86D1-A4C040148762}">
      <dgm:prSet/>
      <dgm:spPr/>
      <dgm:t>
        <a:bodyPr/>
        <a:lstStyle/>
        <a:p>
          <a:endParaRPr lang="en-US"/>
        </a:p>
      </dgm:t>
    </dgm:pt>
    <dgm:pt modelId="{F67DD300-AFE1-459C-8E22-112D610EF0A5}" type="sibTrans" cxnId="{2ECCBDDB-52AD-49FB-86D1-A4C040148762}">
      <dgm:prSet/>
      <dgm:spPr/>
      <dgm:t>
        <a:bodyPr/>
        <a:lstStyle/>
        <a:p>
          <a:endParaRPr lang="en-US"/>
        </a:p>
      </dgm:t>
    </dgm:pt>
    <dgm:pt modelId="{C7D82253-66DB-43E8-B7EB-1B44CEEE8024}">
      <dgm:prSet phldrT="[Text]"/>
      <dgm:spPr/>
      <dgm:t>
        <a:bodyPr/>
        <a:lstStyle/>
        <a:p>
          <a:r>
            <a:rPr lang="en-US" dirty="0" err="1">
              <a:latin typeface="Gill Sans MT" panose="020B0502020104020203" pitchFamily="34" charset="0"/>
            </a:rPr>
            <a:t>Jangkauan</a:t>
          </a:r>
          <a:r>
            <a:rPr lang="en-US" dirty="0">
              <a:latin typeface="Gill Sans MT" panose="020B0502020104020203" pitchFamily="34" charset="0"/>
            </a:rPr>
            <a:t> dan </a:t>
          </a:r>
          <a:r>
            <a:rPr lang="en-US" dirty="0" err="1">
              <a:latin typeface="Gill Sans MT" panose="020B0502020104020203" pitchFamily="34" charset="0"/>
            </a:rPr>
            <a:t>Jaringan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Penjualan</a:t>
          </a:r>
          <a:r>
            <a:rPr lang="en-US" dirty="0">
              <a:latin typeface="Gill Sans MT" panose="020B0502020104020203" pitchFamily="34" charset="0"/>
            </a:rPr>
            <a:t> Nasional</a:t>
          </a:r>
        </a:p>
      </dgm:t>
    </dgm:pt>
    <dgm:pt modelId="{776FD4D2-A756-4BE1-82AD-21B0D7450E13}" type="parTrans" cxnId="{27612BCB-EC1F-4114-AB90-11670B54CEE4}">
      <dgm:prSet/>
      <dgm:spPr/>
      <dgm:t>
        <a:bodyPr/>
        <a:lstStyle/>
        <a:p>
          <a:endParaRPr lang="en-US"/>
        </a:p>
      </dgm:t>
    </dgm:pt>
    <dgm:pt modelId="{50028B6C-E382-4D08-A733-7F18BDC2E18B}" type="sibTrans" cxnId="{27612BCB-EC1F-4114-AB90-11670B54CEE4}">
      <dgm:prSet/>
      <dgm:spPr/>
      <dgm:t>
        <a:bodyPr/>
        <a:lstStyle/>
        <a:p>
          <a:endParaRPr lang="en-US"/>
        </a:p>
      </dgm:t>
    </dgm:pt>
    <dgm:pt modelId="{D1022B71-FC38-4D3B-A7AB-71069CF875D5}">
      <dgm:prSet phldrT="[Text]"/>
      <dgm:spPr/>
      <dgm:t>
        <a:bodyPr/>
        <a:lstStyle/>
        <a:p>
          <a:r>
            <a:rPr lang="en-US" dirty="0">
              <a:latin typeface="Gill Sans MT" panose="020B0502020104020203" pitchFamily="34" charset="0"/>
            </a:rPr>
            <a:t>Tenaga Ahli yang </a:t>
          </a:r>
          <a:r>
            <a:rPr lang="en-US" dirty="0" err="1">
              <a:latin typeface="Gill Sans MT" panose="020B0502020104020203" pitchFamily="34" charset="0"/>
            </a:rPr>
            <a:t>Berpengalaman</a:t>
          </a:r>
          <a:endParaRPr lang="en-US" dirty="0">
            <a:latin typeface="Gill Sans MT" panose="020B0502020104020203" pitchFamily="34" charset="0"/>
          </a:endParaRPr>
        </a:p>
      </dgm:t>
    </dgm:pt>
    <dgm:pt modelId="{41A27EDF-D1AD-4A49-A2DC-7D05B7559BC1}" type="parTrans" cxnId="{769DBA8A-8EFE-4581-80E5-D21A21EB9E1A}">
      <dgm:prSet/>
      <dgm:spPr/>
      <dgm:t>
        <a:bodyPr/>
        <a:lstStyle/>
        <a:p>
          <a:endParaRPr lang="en-US"/>
        </a:p>
      </dgm:t>
    </dgm:pt>
    <dgm:pt modelId="{337130ED-2150-412C-94CA-83E4A18C5EC2}" type="sibTrans" cxnId="{769DBA8A-8EFE-4581-80E5-D21A21EB9E1A}">
      <dgm:prSet/>
      <dgm:spPr/>
      <dgm:t>
        <a:bodyPr/>
        <a:lstStyle/>
        <a:p>
          <a:endParaRPr lang="en-US"/>
        </a:p>
      </dgm:t>
    </dgm:pt>
    <dgm:pt modelId="{00160B93-3E30-4671-BA5A-28D5E93159C1}">
      <dgm:prSet phldrT="[Text]"/>
      <dgm:spPr/>
      <dgm:t>
        <a:bodyPr/>
        <a:lstStyle/>
        <a:p>
          <a:r>
            <a:rPr lang="en-US" i="1" dirty="0">
              <a:latin typeface="Gill Sans MT" panose="020B0502020104020203" pitchFamily="34" charset="0"/>
            </a:rPr>
            <a:t>After-Sales Service</a:t>
          </a:r>
        </a:p>
      </dgm:t>
    </dgm:pt>
    <dgm:pt modelId="{E208D3FF-5AD9-436B-BEE4-BE6E5EB7F574}" type="parTrans" cxnId="{F683C2EB-F268-45F8-B71F-6FD51BCC71F9}">
      <dgm:prSet/>
      <dgm:spPr/>
      <dgm:t>
        <a:bodyPr/>
        <a:lstStyle/>
        <a:p>
          <a:endParaRPr lang="en-US"/>
        </a:p>
      </dgm:t>
    </dgm:pt>
    <dgm:pt modelId="{323A4090-F8B2-47FD-8BD1-6304F316AE09}" type="sibTrans" cxnId="{F683C2EB-F268-45F8-B71F-6FD51BCC71F9}">
      <dgm:prSet/>
      <dgm:spPr/>
      <dgm:t>
        <a:bodyPr/>
        <a:lstStyle/>
        <a:p>
          <a:endParaRPr lang="en-US"/>
        </a:p>
      </dgm:t>
    </dgm:pt>
    <dgm:pt modelId="{869F8871-747F-4702-84AC-C9513B35FDAC}">
      <dgm:prSet phldrT="[Text]"/>
      <dgm:spPr/>
      <dgm:t>
        <a:bodyPr/>
        <a:lstStyle/>
        <a:p>
          <a:r>
            <a:rPr lang="en-US" dirty="0" err="1">
              <a:latin typeface="Gill Sans MT" panose="020B0502020104020203" pitchFamily="34" charset="0"/>
            </a:rPr>
            <a:t>Penawaran</a:t>
          </a:r>
          <a:r>
            <a:rPr lang="en-US" dirty="0">
              <a:latin typeface="Gill Sans MT" panose="020B0502020104020203" pitchFamily="34" charset="0"/>
            </a:rPr>
            <a:t> </a:t>
          </a:r>
          <a:r>
            <a:rPr lang="en-US" dirty="0" err="1">
              <a:latin typeface="Gill Sans MT" panose="020B0502020104020203" pitchFamily="34" charset="0"/>
            </a:rPr>
            <a:t>Produk</a:t>
          </a:r>
          <a:r>
            <a:rPr lang="en-US" dirty="0">
              <a:latin typeface="Gill Sans MT" panose="020B0502020104020203" pitchFamily="34" charset="0"/>
            </a:rPr>
            <a:t> dan Jasa Yang Luas</a:t>
          </a:r>
        </a:p>
      </dgm:t>
    </dgm:pt>
    <dgm:pt modelId="{9BCEB874-3F52-411D-A59D-D51E23DDBDC3}" type="parTrans" cxnId="{E277C9E8-D62E-4818-8E2E-723365DCD0F5}">
      <dgm:prSet/>
      <dgm:spPr/>
      <dgm:t>
        <a:bodyPr/>
        <a:lstStyle/>
        <a:p>
          <a:endParaRPr lang="en-US"/>
        </a:p>
      </dgm:t>
    </dgm:pt>
    <dgm:pt modelId="{27B6999F-9DFE-4AD6-BD40-B8282D2B0101}" type="sibTrans" cxnId="{E277C9E8-D62E-4818-8E2E-723365DCD0F5}">
      <dgm:prSet/>
      <dgm:spPr/>
      <dgm:t>
        <a:bodyPr/>
        <a:lstStyle/>
        <a:p>
          <a:endParaRPr lang="en-US"/>
        </a:p>
      </dgm:t>
    </dgm:pt>
    <dgm:pt modelId="{60F97E4D-0F43-4B09-B6AA-39EF4AA2B71B}">
      <dgm:prSet/>
      <dgm:spPr/>
      <dgm:t>
        <a:bodyPr/>
        <a:lstStyle/>
        <a:p>
          <a:r>
            <a:rPr lang="en-US" dirty="0" err="1">
              <a:latin typeface="Gill Sans MT" panose="020B0502020104020203" pitchFamily="34" charset="0"/>
            </a:rPr>
            <a:t>Transformasi</a:t>
          </a:r>
          <a:r>
            <a:rPr lang="en-US" dirty="0">
              <a:latin typeface="Gill Sans MT" panose="020B0502020104020203" pitchFamily="34" charset="0"/>
            </a:rPr>
            <a:t> Digital</a:t>
          </a:r>
        </a:p>
      </dgm:t>
    </dgm:pt>
    <dgm:pt modelId="{77DAAF39-061B-46BF-A635-2AAD1CC1D9E6}" type="parTrans" cxnId="{B0AEB423-FCB3-4793-85A4-2855C161D81E}">
      <dgm:prSet/>
      <dgm:spPr/>
      <dgm:t>
        <a:bodyPr/>
        <a:lstStyle/>
        <a:p>
          <a:endParaRPr lang="en-US"/>
        </a:p>
      </dgm:t>
    </dgm:pt>
    <dgm:pt modelId="{1A8AB8FF-1406-48A1-8CC3-D4E05D0B53F5}" type="sibTrans" cxnId="{B0AEB423-FCB3-4793-85A4-2855C161D81E}">
      <dgm:prSet/>
      <dgm:spPr/>
      <dgm:t>
        <a:bodyPr/>
        <a:lstStyle/>
        <a:p>
          <a:endParaRPr lang="en-US"/>
        </a:p>
      </dgm:t>
    </dgm:pt>
    <dgm:pt modelId="{76DB31A8-CBBC-4F15-90A4-DA55D0D40D38}" type="pres">
      <dgm:prSet presAssocID="{217CCEDA-791C-4F34-BDDF-92BA2218F705}" presName="cycle" presStyleCnt="0">
        <dgm:presLayoutVars>
          <dgm:dir/>
          <dgm:resizeHandles val="exact"/>
        </dgm:presLayoutVars>
      </dgm:prSet>
      <dgm:spPr/>
    </dgm:pt>
    <dgm:pt modelId="{54A37737-BB26-4A95-BE28-4B427648F1B3}" type="pres">
      <dgm:prSet presAssocID="{0CEF8E8D-2635-43FA-93E8-D24133EEED04}" presName="node" presStyleLbl="node1" presStyleIdx="0" presStyleCnt="6">
        <dgm:presLayoutVars>
          <dgm:bulletEnabled val="1"/>
        </dgm:presLayoutVars>
      </dgm:prSet>
      <dgm:spPr/>
    </dgm:pt>
    <dgm:pt modelId="{519F81B8-5604-47F7-8880-ADFC737C028B}" type="pres">
      <dgm:prSet presAssocID="{F67DD300-AFE1-459C-8E22-112D610EF0A5}" presName="sibTrans" presStyleLbl="sibTrans2D1" presStyleIdx="0" presStyleCnt="6"/>
      <dgm:spPr/>
    </dgm:pt>
    <dgm:pt modelId="{BCA9801A-FEAF-4AA4-B310-C371FC39C04A}" type="pres">
      <dgm:prSet presAssocID="{F67DD300-AFE1-459C-8E22-112D610EF0A5}" presName="connectorText" presStyleLbl="sibTrans2D1" presStyleIdx="0" presStyleCnt="6"/>
      <dgm:spPr/>
    </dgm:pt>
    <dgm:pt modelId="{E59C7BFE-E7E4-4A10-A831-50EE72558C64}" type="pres">
      <dgm:prSet presAssocID="{C7D82253-66DB-43E8-B7EB-1B44CEEE8024}" presName="node" presStyleLbl="node1" presStyleIdx="1" presStyleCnt="6">
        <dgm:presLayoutVars>
          <dgm:bulletEnabled val="1"/>
        </dgm:presLayoutVars>
      </dgm:prSet>
      <dgm:spPr/>
    </dgm:pt>
    <dgm:pt modelId="{D71CF79F-2F6E-43B9-8555-BCB184213A96}" type="pres">
      <dgm:prSet presAssocID="{50028B6C-E382-4D08-A733-7F18BDC2E18B}" presName="sibTrans" presStyleLbl="sibTrans2D1" presStyleIdx="1" presStyleCnt="6"/>
      <dgm:spPr/>
    </dgm:pt>
    <dgm:pt modelId="{2FFAA349-0BAC-4AA3-AD7B-25CDCEF05FE0}" type="pres">
      <dgm:prSet presAssocID="{50028B6C-E382-4D08-A733-7F18BDC2E18B}" presName="connectorText" presStyleLbl="sibTrans2D1" presStyleIdx="1" presStyleCnt="6"/>
      <dgm:spPr/>
    </dgm:pt>
    <dgm:pt modelId="{CEFCDFDB-664E-4748-8782-A861AF58C86D}" type="pres">
      <dgm:prSet presAssocID="{D1022B71-FC38-4D3B-A7AB-71069CF875D5}" presName="node" presStyleLbl="node1" presStyleIdx="2" presStyleCnt="6">
        <dgm:presLayoutVars>
          <dgm:bulletEnabled val="1"/>
        </dgm:presLayoutVars>
      </dgm:prSet>
      <dgm:spPr/>
    </dgm:pt>
    <dgm:pt modelId="{68E92C83-B795-40A0-9BB3-0F6003CF97AA}" type="pres">
      <dgm:prSet presAssocID="{337130ED-2150-412C-94CA-83E4A18C5EC2}" presName="sibTrans" presStyleLbl="sibTrans2D1" presStyleIdx="2" presStyleCnt="6"/>
      <dgm:spPr/>
    </dgm:pt>
    <dgm:pt modelId="{2833DAF0-053F-448E-A587-29769DD49A44}" type="pres">
      <dgm:prSet presAssocID="{337130ED-2150-412C-94CA-83E4A18C5EC2}" presName="connectorText" presStyleLbl="sibTrans2D1" presStyleIdx="2" presStyleCnt="6"/>
      <dgm:spPr/>
    </dgm:pt>
    <dgm:pt modelId="{F5252526-6EA7-4EE5-85E7-2A2067A6B181}" type="pres">
      <dgm:prSet presAssocID="{00160B93-3E30-4671-BA5A-28D5E93159C1}" presName="node" presStyleLbl="node1" presStyleIdx="3" presStyleCnt="6">
        <dgm:presLayoutVars>
          <dgm:bulletEnabled val="1"/>
        </dgm:presLayoutVars>
      </dgm:prSet>
      <dgm:spPr/>
    </dgm:pt>
    <dgm:pt modelId="{4A14AB82-EC5C-4A91-B54C-85E68153E34B}" type="pres">
      <dgm:prSet presAssocID="{323A4090-F8B2-47FD-8BD1-6304F316AE09}" presName="sibTrans" presStyleLbl="sibTrans2D1" presStyleIdx="3" presStyleCnt="6"/>
      <dgm:spPr/>
    </dgm:pt>
    <dgm:pt modelId="{5EA33372-F8D5-4D51-A0BF-F55FD2006BAD}" type="pres">
      <dgm:prSet presAssocID="{323A4090-F8B2-47FD-8BD1-6304F316AE09}" presName="connectorText" presStyleLbl="sibTrans2D1" presStyleIdx="3" presStyleCnt="6"/>
      <dgm:spPr/>
    </dgm:pt>
    <dgm:pt modelId="{783DCA20-0C58-4EE7-855D-3B1C617C52F7}" type="pres">
      <dgm:prSet presAssocID="{869F8871-747F-4702-84AC-C9513B35FDAC}" presName="node" presStyleLbl="node1" presStyleIdx="4" presStyleCnt="6">
        <dgm:presLayoutVars>
          <dgm:bulletEnabled val="1"/>
        </dgm:presLayoutVars>
      </dgm:prSet>
      <dgm:spPr/>
    </dgm:pt>
    <dgm:pt modelId="{DF7D93CD-BA2C-4353-A776-44D622607779}" type="pres">
      <dgm:prSet presAssocID="{27B6999F-9DFE-4AD6-BD40-B8282D2B0101}" presName="sibTrans" presStyleLbl="sibTrans2D1" presStyleIdx="4" presStyleCnt="6"/>
      <dgm:spPr/>
    </dgm:pt>
    <dgm:pt modelId="{2CCDC1C8-6A6B-4D5F-9321-9FE084ADAC80}" type="pres">
      <dgm:prSet presAssocID="{27B6999F-9DFE-4AD6-BD40-B8282D2B0101}" presName="connectorText" presStyleLbl="sibTrans2D1" presStyleIdx="4" presStyleCnt="6"/>
      <dgm:spPr/>
    </dgm:pt>
    <dgm:pt modelId="{C302C851-9E8F-47AC-95B9-71AD1ED7CF06}" type="pres">
      <dgm:prSet presAssocID="{60F97E4D-0F43-4B09-B6AA-39EF4AA2B71B}" presName="node" presStyleLbl="node1" presStyleIdx="5" presStyleCnt="6">
        <dgm:presLayoutVars>
          <dgm:bulletEnabled val="1"/>
        </dgm:presLayoutVars>
      </dgm:prSet>
      <dgm:spPr/>
    </dgm:pt>
    <dgm:pt modelId="{F5CA203B-99E0-4963-8514-C8215DFB3AC5}" type="pres">
      <dgm:prSet presAssocID="{1A8AB8FF-1406-48A1-8CC3-D4E05D0B53F5}" presName="sibTrans" presStyleLbl="sibTrans2D1" presStyleIdx="5" presStyleCnt="6"/>
      <dgm:spPr/>
    </dgm:pt>
    <dgm:pt modelId="{4303FE84-B59C-4536-9EA0-D05D88FF163E}" type="pres">
      <dgm:prSet presAssocID="{1A8AB8FF-1406-48A1-8CC3-D4E05D0B53F5}" presName="connectorText" presStyleLbl="sibTrans2D1" presStyleIdx="5" presStyleCnt="6"/>
      <dgm:spPr/>
    </dgm:pt>
  </dgm:ptLst>
  <dgm:cxnLst>
    <dgm:cxn modelId="{E1F7FA00-6404-4655-83D3-059E0EC952CE}" type="presOf" srcId="{323A4090-F8B2-47FD-8BD1-6304F316AE09}" destId="{5EA33372-F8D5-4D51-A0BF-F55FD2006BAD}" srcOrd="1" destOrd="0" presId="urn:microsoft.com/office/officeart/2005/8/layout/cycle2"/>
    <dgm:cxn modelId="{0087A00E-A998-4E32-AE46-71723F5AB608}" type="presOf" srcId="{337130ED-2150-412C-94CA-83E4A18C5EC2}" destId="{2833DAF0-053F-448E-A587-29769DD49A44}" srcOrd="1" destOrd="0" presId="urn:microsoft.com/office/officeart/2005/8/layout/cycle2"/>
    <dgm:cxn modelId="{CA8CB00F-5B95-45AB-8B2C-B2DFC0075508}" type="presOf" srcId="{337130ED-2150-412C-94CA-83E4A18C5EC2}" destId="{68E92C83-B795-40A0-9BB3-0F6003CF97AA}" srcOrd="0" destOrd="0" presId="urn:microsoft.com/office/officeart/2005/8/layout/cycle2"/>
    <dgm:cxn modelId="{54C9FC18-1F5C-41AE-B96B-E45F3506D24F}" type="presOf" srcId="{60F97E4D-0F43-4B09-B6AA-39EF4AA2B71B}" destId="{C302C851-9E8F-47AC-95B9-71AD1ED7CF06}" srcOrd="0" destOrd="0" presId="urn:microsoft.com/office/officeart/2005/8/layout/cycle2"/>
    <dgm:cxn modelId="{36B27223-651B-4115-897E-46B28C9B9348}" type="presOf" srcId="{869F8871-747F-4702-84AC-C9513B35FDAC}" destId="{783DCA20-0C58-4EE7-855D-3B1C617C52F7}" srcOrd="0" destOrd="0" presId="urn:microsoft.com/office/officeart/2005/8/layout/cycle2"/>
    <dgm:cxn modelId="{B0AEB423-FCB3-4793-85A4-2855C161D81E}" srcId="{217CCEDA-791C-4F34-BDDF-92BA2218F705}" destId="{60F97E4D-0F43-4B09-B6AA-39EF4AA2B71B}" srcOrd="5" destOrd="0" parTransId="{77DAAF39-061B-46BF-A635-2AAD1CC1D9E6}" sibTransId="{1A8AB8FF-1406-48A1-8CC3-D4E05D0B53F5}"/>
    <dgm:cxn modelId="{FC141C3D-1A66-44EA-BFF3-4CE421B39818}" type="presOf" srcId="{50028B6C-E382-4D08-A733-7F18BDC2E18B}" destId="{2FFAA349-0BAC-4AA3-AD7B-25CDCEF05FE0}" srcOrd="1" destOrd="0" presId="urn:microsoft.com/office/officeart/2005/8/layout/cycle2"/>
    <dgm:cxn modelId="{4458A65D-921C-4F34-BB7C-02A55ACFC38C}" type="presOf" srcId="{D1022B71-FC38-4D3B-A7AB-71069CF875D5}" destId="{CEFCDFDB-664E-4748-8782-A861AF58C86D}" srcOrd="0" destOrd="0" presId="urn:microsoft.com/office/officeart/2005/8/layout/cycle2"/>
    <dgm:cxn modelId="{7CC9DA5E-E58C-49DF-AC21-346D710CDBEF}" type="presOf" srcId="{1A8AB8FF-1406-48A1-8CC3-D4E05D0B53F5}" destId="{F5CA203B-99E0-4963-8514-C8215DFB3AC5}" srcOrd="0" destOrd="0" presId="urn:microsoft.com/office/officeart/2005/8/layout/cycle2"/>
    <dgm:cxn modelId="{4ADDDF52-9C7F-43F2-B3A2-22EF7CBCB9C6}" type="presOf" srcId="{50028B6C-E382-4D08-A733-7F18BDC2E18B}" destId="{D71CF79F-2F6E-43B9-8555-BCB184213A96}" srcOrd="0" destOrd="0" presId="urn:microsoft.com/office/officeart/2005/8/layout/cycle2"/>
    <dgm:cxn modelId="{24F36678-4B80-4A2F-9379-9311D3BD85FB}" type="presOf" srcId="{27B6999F-9DFE-4AD6-BD40-B8282D2B0101}" destId="{2CCDC1C8-6A6B-4D5F-9321-9FE084ADAC80}" srcOrd="1" destOrd="0" presId="urn:microsoft.com/office/officeart/2005/8/layout/cycle2"/>
    <dgm:cxn modelId="{4A1A7D86-F36D-4887-AA0B-865430902507}" type="presOf" srcId="{F67DD300-AFE1-459C-8E22-112D610EF0A5}" destId="{BCA9801A-FEAF-4AA4-B310-C371FC39C04A}" srcOrd="1" destOrd="0" presId="urn:microsoft.com/office/officeart/2005/8/layout/cycle2"/>
    <dgm:cxn modelId="{769DBA8A-8EFE-4581-80E5-D21A21EB9E1A}" srcId="{217CCEDA-791C-4F34-BDDF-92BA2218F705}" destId="{D1022B71-FC38-4D3B-A7AB-71069CF875D5}" srcOrd="2" destOrd="0" parTransId="{41A27EDF-D1AD-4A49-A2DC-7D05B7559BC1}" sibTransId="{337130ED-2150-412C-94CA-83E4A18C5EC2}"/>
    <dgm:cxn modelId="{22BF758B-F268-4B92-9A5B-E67DFEFAB97E}" type="presOf" srcId="{00160B93-3E30-4671-BA5A-28D5E93159C1}" destId="{F5252526-6EA7-4EE5-85E7-2A2067A6B181}" srcOrd="0" destOrd="0" presId="urn:microsoft.com/office/officeart/2005/8/layout/cycle2"/>
    <dgm:cxn modelId="{68ADAD97-3AD1-4125-9763-2C97B2F2ABCD}" type="presOf" srcId="{217CCEDA-791C-4F34-BDDF-92BA2218F705}" destId="{76DB31A8-CBBC-4F15-90A4-DA55D0D40D38}" srcOrd="0" destOrd="0" presId="urn:microsoft.com/office/officeart/2005/8/layout/cycle2"/>
    <dgm:cxn modelId="{76771DA5-8FC9-45D4-AD58-E1CF9DBE66E7}" type="presOf" srcId="{1A8AB8FF-1406-48A1-8CC3-D4E05D0B53F5}" destId="{4303FE84-B59C-4536-9EA0-D05D88FF163E}" srcOrd="1" destOrd="0" presId="urn:microsoft.com/office/officeart/2005/8/layout/cycle2"/>
    <dgm:cxn modelId="{EC0AF5AC-820B-441D-A5A7-7E6F1D796737}" type="presOf" srcId="{F67DD300-AFE1-459C-8E22-112D610EF0A5}" destId="{519F81B8-5604-47F7-8880-ADFC737C028B}" srcOrd="0" destOrd="0" presId="urn:microsoft.com/office/officeart/2005/8/layout/cycle2"/>
    <dgm:cxn modelId="{41D36FB7-2197-4A72-ACB8-7A5B5EDB1D48}" type="presOf" srcId="{C7D82253-66DB-43E8-B7EB-1B44CEEE8024}" destId="{E59C7BFE-E7E4-4A10-A831-50EE72558C64}" srcOrd="0" destOrd="0" presId="urn:microsoft.com/office/officeart/2005/8/layout/cycle2"/>
    <dgm:cxn modelId="{F86008C1-F202-44A9-880B-0D30CE24CE49}" type="presOf" srcId="{0CEF8E8D-2635-43FA-93E8-D24133EEED04}" destId="{54A37737-BB26-4A95-BE28-4B427648F1B3}" srcOrd="0" destOrd="0" presId="urn:microsoft.com/office/officeart/2005/8/layout/cycle2"/>
    <dgm:cxn modelId="{27612BCB-EC1F-4114-AB90-11670B54CEE4}" srcId="{217CCEDA-791C-4F34-BDDF-92BA2218F705}" destId="{C7D82253-66DB-43E8-B7EB-1B44CEEE8024}" srcOrd="1" destOrd="0" parTransId="{776FD4D2-A756-4BE1-82AD-21B0D7450E13}" sibTransId="{50028B6C-E382-4D08-A733-7F18BDC2E18B}"/>
    <dgm:cxn modelId="{08BF2BCF-EACE-47D9-B84F-C13753A4318E}" type="presOf" srcId="{27B6999F-9DFE-4AD6-BD40-B8282D2B0101}" destId="{DF7D93CD-BA2C-4353-A776-44D622607779}" srcOrd="0" destOrd="0" presId="urn:microsoft.com/office/officeart/2005/8/layout/cycle2"/>
    <dgm:cxn modelId="{2ECCBDDB-52AD-49FB-86D1-A4C040148762}" srcId="{217CCEDA-791C-4F34-BDDF-92BA2218F705}" destId="{0CEF8E8D-2635-43FA-93E8-D24133EEED04}" srcOrd="0" destOrd="0" parTransId="{14E34CE0-F27A-49A0-92F3-7A8FC6DAEC0E}" sibTransId="{F67DD300-AFE1-459C-8E22-112D610EF0A5}"/>
    <dgm:cxn modelId="{E277C9E8-D62E-4818-8E2E-723365DCD0F5}" srcId="{217CCEDA-791C-4F34-BDDF-92BA2218F705}" destId="{869F8871-747F-4702-84AC-C9513B35FDAC}" srcOrd="4" destOrd="0" parTransId="{9BCEB874-3F52-411D-A59D-D51E23DDBDC3}" sibTransId="{27B6999F-9DFE-4AD6-BD40-B8282D2B0101}"/>
    <dgm:cxn modelId="{F683C2EB-F268-45F8-B71F-6FD51BCC71F9}" srcId="{217CCEDA-791C-4F34-BDDF-92BA2218F705}" destId="{00160B93-3E30-4671-BA5A-28D5E93159C1}" srcOrd="3" destOrd="0" parTransId="{E208D3FF-5AD9-436B-BEE4-BE6E5EB7F574}" sibTransId="{323A4090-F8B2-47FD-8BD1-6304F316AE09}"/>
    <dgm:cxn modelId="{4C61AFFF-3658-44B2-9431-BC0B4AEF8968}" type="presOf" srcId="{323A4090-F8B2-47FD-8BD1-6304F316AE09}" destId="{4A14AB82-EC5C-4A91-B54C-85E68153E34B}" srcOrd="0" destOrd="0" presId="urn:microsoft.com/office/officeart/2005/8/layout/cycle2"/>
    <dgm:cxn modelId="{837DC6EC-8316-4755-AE6C-8C867085839E}" type="presParOf" srcId="{76DB31A8-CBBC-4F15-90A4-DA55D0D40D38}" destId="{54A37737-BB26-4A95-BE28-4B427648F1B3}" srcOrd="0" destOrd="0" presId="urn:microsoft.com/office/officeart/2005/8/layout/cycle2"/>
    <dgm:cxn modelId="{4B8C74E2-217E-442A-819B-6C48D6071398}" type="presParOf" srcId="{76DB31A8-CBBC-4F15-90A4-DA55D0D40D38}" destId="{519F81B8-5604-47F7-8880-ADFC737C028B}" srcOrd="1" destOrd="0" presId="urn:microsoft.com/office/officeart/2005/8/layout/cycle2"/>
    <dgm:cxn modelId="{C1D34D47-4777-4040-B7D8-DCDFFC9D2853}" type="presParOf" srcId="{519F81B8-5604-47F7-8880-ADFC737C028B}" destId="{BCA9801A-FEAF-4AA4-B310-C371FC39C04A}" srcOrd="0" destOrd="0" presId="urn:microsoft.com/office/officeart/2005/8/layout/cycle2"/>
    <dgm:cxn modelId="{E3E4361C-4E6D-48A6-B7C9-E0B26F337E2C}" type="presParOf" srcId="{76DB31A8-CBBC-4F15-90A4-DA55D0D40D38}" destId="{E59C7BFE-E7E4-4A10-A831-50EE72558C64}" srcOrd="2" destOrd="0" presId="urn:microsoft.com/office/officeart/2005/8/layout/cycle2"/>
    <dgm:cxn modelId="{03DF4500-40F5-4B70-8BB1-2545B55FECB2}" type="presParOf" srcId="{76DB31A8-CBBC-4F15-90A4-DA55D0D40D38}" destId="{D71CF79F-2F6E-43B9-8555-BCB184213A96}" srcOrd="3" destOrd="0" presId="urn:microsoft.com/office/officeart/2005/8/layout/cycle2"/>
    <dgm:cxn modelId="{7A923FAC-6ECB-4709-A828-AC3AEA59FF2F}" type="presParOf" srcId="{D71CF79F-2F6E-43B9-8555-BCB184213A96}" destId="{2FFAA349-0BAC-4AA3-AD7B-25CDCEF05FE0}" srcOrd="0" destOrd="0" presId="urn:microsoft.com/office/officeart/2005/8/layout/cycle2"/>
    <dgm:cxn modelId="{1A5C2012-40D1-4601-B1B4-DA1CB4E06A73}" type="presParOf" srcId="{76DB31A8-CBBC-4F15-90A4-DA55D0D40D38}" destId="{CEFCDFDB-664E-4748-8782-A861AF58C86D}" srcOrd="4" destOrd="0" presId="urn:microsoft.com/office/officeart/2005/8/layout/cycle2"/>
    <dgm:cxn modelId="{0CF04887-EE60-455E-999A-BEB983D47C4A}" type="presParOf" srcId="{76DB31A8-CBBC-4F15-90A4-DA55D0D40D38}" destId="{68E92C83-B795-40A0-9BB3-0F6003CF97AA}" srcOrd="5" destOrd="0" presId="urn:microsoft.com/office/officeart/2005/8/layout/cycle2"/>
    <dgm:cxn modelId="{5F784615-54D1-42D5-8A41-CD2DD5713BAE}" type="presParOf" srcId="{68E92C83-B795-40A0-9BB3-0F6003CF97AA}" destId="{2833DAF0-053F-448E-A587-29769DD49A44}" srcOrd="0" destOrd="0" presId="urn:microsoft.com/office/officeart/2005/8/layout/cycle2"/>
    <dgm:cxn modelId="{C055A06D-EC74-4D72-8C5D-A27C7B057EB6}" type="presParOf" srcId="{76DB31A8-CBBC-4F15-90A4-DA55D0D40D38}" destId="{F5252526-6EA7-4EE5-85E7-2A2067A6B181}" srcOrd="6" destOrd="0" presId="urn:microsoft.com/office/officeart/2005/8/layout/cycle2"/>
    <dgm:cxn modelId="{C063611D-57A2-4963-AC4D-01FF47ECBDC0}" type="presParOf" srcId="{76DB31A8-CBBC-4F15-90A4-DA55D0D40D38}" destId="{4A14AB82-EC5C-4A91-B54C-85E68153E34B}" srcOrd="7" destOrd="0" presId="urn:microsoft.com/office/officeart/2005/8/layout/cycle2"/>
    <dgm:cxn modelId="{3588FA9F-00EF-42B5-B99E-C785E7F5C65D}" type="presParOf" srcId="{4A14AB82-EC5C-4A91-B54C-85E68153E34B}" destId="{5EA33372-F8D5-4D51-A0BF-F55FD2006BAD}" srcOrd="0" destOrd="0" presId="urn:microsoft.com/office/officeart/2005/8/layout/cycle2"/>
    <dgm:cxn modelId="{23B7FF04-D6C8-443D-9C3D-119570A438F9}" type="presParOf" srcId="{76DB31A8-CBBC-4F15-90A4-DA55D0D40D38}" destId="{783DCA20-0C58-4EE7-855D-3B1C617C52F7}" srcOrd="8" destOrd="0" presId="urn:microsoft.com/office/officeart/2005/8/layout/cycle2"/>
    <dgm:cxn modelId="{0049E5B1-2ABE-41E1-B9BC-6A9C73992418}" type="presParOf" srcId="{76DB31A8-CBBC-4F15-90A4-DA55D0D40D38}" destId="{DF7D93CD-BA2C-4353-A776-44D622607779}" srcOrd="9" destOrd="0" presId="urn:microsoft.com/office/officeart/2005/8/layout/cycle2"/>
    <dgm:cxn modelId="{B48535EB-A49A-419A-918D-88429240DE0C}" type="presParOf" srcId="{DF7D93CD-BA2C-4353-A776-44D622607779}" destId="{2CCDC1C8-6A6B-4D5F-9321-9FE084ADAC80}" srcOrd="0" destOrd="0" presId="urn:microsoft.com/office/officeart/2005/8/layout/cycle2"/>
    <dgm:cxn modelId="{95523246-C38A-496A-9CFE-D2E684FA7308}" type="presParOf" srcId="{76DB31A8-CBBC-4F15-90A4-DA55D0D40D38}" destId="{C302C851-9E8F-47AC-95B9-71AD1ED7CF06}" srcOrd="10" destOrd="0" presId="urn:microsoft.com/office/officeart/2005/8/layout/cycle2"/>
    <dgm:cxn modelId="{5B0F7CAA-EB0E-4542-92FF-011DCECC51F7}" type="presParOf" srcId="{76DB31A8-CBBC-4F15-90A4-DA55D0D40D38}" destId="{F5CA203B-99E0-4963-8514-C8215DFB3AC5}" srcOrd="11" destOrd="0" presId="urn:microsoft.com/office/officeart/2005/8/layout/cycle2"/>
    <dgm:cxn modelId="{D55F0FE5-A138-428D-B20B-9645C1B37FFD}" type="presParOf" srcId="{F5CA203B-99E0-4963-8514-C8215DFB3AC5}" destId="{4303FE84-B59C-4536-9EA0-D05D88FF163E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4B7A91-7A82-4E54-9073-CEB6B566819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E2538D8-32BB-4B24-8000-C155026A56F6}">
      <dgm:prSet phldrT="[Text]" custT="1"/>
      <dgm:spPr>
        <a:solidFill>
          <a:schemeClr val="accent3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n-US" sz="3600" b="1" dirty="0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Kantor </a:t>
          </a:r>
          <a:r>
            <a:rPr lang="en-US" sz="3600" b="1" dirty="0" err="1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Akuntan</a:t>
          </a:r>
          <a:r>
            <a:rPr lang="en-US" sz="3600" b="1" dirty="0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 </a:t>
          </a:r>
          <a:r>
            <a:rPr lang="en-US" sz="3600" b="1" dirty="0" err="1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Publik</a:t>
          </a:r>
          <a:endParaRPr lang="en-US" sz="3600" b="1" dirty="0">
            <a:ln>
              <a:noFill/>
            </a:ln>
            <a:solidFill>
              <a:schemeClr val="tx1"/>
            </a:solidFill>
            <a:latin typeface="Gill Sans MT" panose="020B0502020104020203" pitchFamily="34" charset="0"/>
          </a:endParaRPr>
        </a:p>
      </dgm:t>
    </dgm:pt>
    <dgm:pt modelId="{EFB17813-6DA5-4C9D-9DC0-0DD56D5870C6}" type="parTrans" cxnId="{2A19C9D5-C7E2-4D6A-8928-FF20FE547CB1}">
      <dgm:prSet/>
      <dgm:spPr/>
      <dgm:t>
        <a:bodyPr/>
        <a:lstStyle/>
        <a:p>
          <a:endParaRPr lang="en-US" sz="2800">
            <a:ln>
              <a:noFill/>
            </a:ln>
            <a:latin typeface="Gill Sans MT" panose="020B0502020104020203" pitchFamily="34" charset="0"/>
          </a:endParaRPr>
        </a:p>
      </dgm:t>
    </dgm:pt>
    <dgm:pt modelId="{7720D92E-FA70-4D68-B997-0D69AC5BAF57}" type="sibTrans" cxnId="{2A19C9D5-C7E2-4D6A-8928-FF20FE547CB1}">
      <dgm:prSet/>
      <dgm:spPr/>
      <dgm:t>
        <a:bodyPr/>
        <a:lstStyle/>
        <a:p>
          <a:endParaRPr lang="en-US" sz="2800">
            <a:ln>
              <a:noFill/>
            </a:ln>
            <a:latin typeface="Gill Sans MT" panose="020B0502020104020203" pitchFamily="34" charset="0"/>
          </a:endParaRPr>
        </a:p>
      </dgm:t>
    </dgm:pt>
    <dgm:pt modelId="{CFEF3360-0CA0-4AF0-A74C-F6E1C25C9F41}">
      <dgm:prSet phldrT="[Text]" custT="1"/>
      <dgm:spPr>
        <a:noFill/>
        <a:ln>
          <a:noFill/>
        </a:ln>
      </dgm:spPr>
      <dgm:t>
        <a:bodyPr/>
        <a:lstStyle/>
        <a:p>
          <a:r>
            <a:rPr lang="en-US" sz="3200" b="1" dirty="0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KAP </a:t>
          </a:r>
          <a:r>
            <a:rPr lang="en-US" sz="3200" b="1" dirty="0" err="1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Mirawati</a:t>
          </a:r>
          <a:r>
            <a:rPr lang="en-US" sz="3200" b="1" dirty="0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 Sensi Idris</a:t>
          </a:r>
          <a:endParaRPr lang="en-US" sz="3200" dirty="0">
            <a:ln>
              <a:noFill/>
            </a:ln>
            <a:solidFill>
              <a:schemeClr val="tx1"/>
            </a:solidFill>
            <a:latin typeface="Gill Sans MT" panose="020B0502020104020203" pitchFamily="34" charset="0"/>
          </a:endParaRPr>
        </a:p>
      </dgm:t>
    </dgm:pt>
    <dgm:pt modelId="{154C734E-AEC5-4A21-AD0B-FB0675F98320}" type="parTrans" cxnId="{A41F078F-007C-41A8-824C-B74DA3AC9F46}">
      <dgm:prSet/>
      <dgm:spPr/>
      <dgm:t>
        <a:bodyPr/>
        <a:lstStyle/>
        <a:p>
          <a:endParaRPr lang="en-US" sz="2800">
            <a:ln>
              <a:noFill/>
            </a:ln>
            <a:latin typeface="Gill Sans MT" panose="020B0502020104020203" pitchFamily="34" charset="0"/>
          </a:endParaRPr>
        </a:p>
      </dgm:t>
    </dgm:pt>
    <dgm:pt modelId="{65A96C67-1CAB-49DB-B102-71B625D4CCB7}" type="sibTrans" cxnId="{A41F078F-007C-41A8-824C-B74DA3AC9F46}">
      <dgm:prSet/>
      <dgm:spPr/>
      <dgm:t>
        <a:bodyPr/>
        <a:lstStyle/>
        <a:p>
          <a:endParaRPr lang="en-US" sz="2800">
            <a:ln>
              <a:noFill/>
            </a:ln>
            <a:latin typeface="Gill Sans MT" panose="020B0502020104020203" pitchFamily="34" charset="0"/>
          </a:endParaRPr>
        </a:p>
      </dgm:t>
    </dgm:pt>
    <dgm:pt modelId="{88EB9392-6F89-43A2-969D-1FF4BF53CD6A}">
      <dgm:prSet phldrT="[Text]" custT="1"/>
      <dgm:spPr>
        <a:solidFill>
          <a:schemeClr val="accent3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n-US" sz="3600" b="1" dirty="0" err="1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Konsultan</a:t>
          </a:r>
          <a:r>
            <a:rPr lang="en-US" sz="3600" b="1" dirty="0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 </a:t>
          </a:r>
          <a:r>
            <a:rPr lang="en-US" sz="3600" b="1" dirty="0" err="1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Hukum</a:t>
          </a:r>
          <a:endParaRPr lang="en-US" sz="3600" b="1" dirty="0">
            <a:ln>
              <a:noFill/>
            </a:ln>
            <a:solidFill>
              <a:schemeClr val="tx1"/>
            </a:solidFill>
            <a:latin typeface="Gill Sans MT" panose="020B0502020104020203" pitchFamily="34" charset="0"/>
          </a:endParaRPr>
        </a:p>
      </dgm:t>
    </dgm:pt>
    <dgm:pt modelId="{62251E2D-C1D5-4B96-BFEF-5ACCD8ACCD2C}" type="parTrans" cxnId="{74415B64-DBFD-4A60-BC10-D0C291E11AE0}">
      <dgm:prSet/>
      <dgm:spPr/>
      <dgm:t>
        <a:bodyPr/>
        <a:lstStyle/>
        <a:p>
          <a:endParaRPr lang="en-US" sz="2800">
            <a:ln>
              <a:noFill/>
            </a:ln>
            <a:latin typeface="Gill Sans MT" panose="020B0502020104020203" pitchFamily="34" charset="0"/>
          </a:endParaRPr>
        </a:p>
      </dgm:t>
    </dgm:pt>
    <dgm:pt modelId="{0D7D4C28-CBF4-4E53-BA65-2145F8973768}" type="sibTrans" cxnId="{74415B64-DBFD-4A60-BC10-D0C291E11AE0}">
      <dgm:prSet/>
      <dgm:spPr/>
      <dgm:t>
        <a:bodyPr/>
        <a:lstStyle/>
        <a:p>
          <a:endParaRPr lang="en-US" sz="2800">
            <a:ln>
              <a:noFill/>
            </a:ln>
            <a:latin typeface="Gill Sans MT" panose="020B0502020104020203" pitchFamily="34" charset="0"/>
          </a:endParaRPr>
        </a:p>
      </dgm:t>
    </dgm:pt>
    <dgm:pt modelId="{277C6DBF-41CF-4140-A0AE-6F4C448D38AC}">
      <dgm:prSet phldrT="[Text]" custT="1"/>
      <dgm:spPr>
        <a:noFill/>
        <a:ln>
          <a:noFill/>
        </a:ln>
      </dgm:spPr>
      <dgm:t>
        <a:bodyPr/>
        <a:lstStyle/>
        <a:p>
          <a:r>
            <a:rPr lang="en-US" sz="3200" b="1" dirty="0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William Hendrik &amp; </a:t>
          </a:r>
          <a:r>
            <a:rPr lang="en-US" sz="3200" b="1" dirty="0" err="1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Siregar</a:t>
          </a:r>
          <a:r>
            <a:rPr lang="en-US" sz="3200" b="1" dirty="0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 </a:t>
          </a:r>
          <a:r>
            <a:rPr lang="en-US" sz="3200" b="1" dirty="0" err="1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Djojonegoro</a:t>
          </a:r>
          <a:r>
            <a:rPr lang="en-US" sz="3200" b="1" dirty="0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 Law Group</a:t>
          </a:r>
        </a:p>
      </dgm:t>
    </dgm:pt>
    <dgm:pt modelId="{9387F07E-5533-431C-9DF5-E8EC3B8492CB}" type="parTrans" cxnId="{0334151E-AD7B-4614-A8CD-DD7ED3F3579C}">
      <dgm:prSet/>
      <dgm:spPr/>
      <dgm:t>
        <a:bodyPr/>
        <a:lstStyle/>
        <a:p>
          <a:endParaRPr lang="en-US" sz="2800">
            <a:ln>
              <a:noFill/>
            </a:ln>
            <a:latin typeface="Gill Sans MT" panose="020B0502020104020203" pitchFamily="34" charset="0"/>
          </a:endParaRPr>
        </a:p>
      </dgm:t>
    </dgm:pt>
    <dgm:pt modelId="{31716268-A3C9-4AF8-BD62-6CEB40AEEB91}" type="sibTrans" cxnId="{0334151E-AD7B-4614-A8CD-DD7ED3F3579C}">
      <dgm:prSet/>
      <dgm:spPr/>
      <dgm:t>
        <a:bodyPr/>
        <a:lstStyle/>
        <a:p>
          <a:endParaRPr lang="en-US" sz="2800">
            <a:ln>
              <a:noFill/>
            </a:ln>
            <a:latin typeface="Gill Sans MT" panose="020B0502020104020203" pitchFamily="34" charset="0"/>
          </a:endParaRPr>
        </a:p>
      </dgm:t>
    </dgm:pt>
    <dgm:pt modelId="{D759EEDB-EBC3-42AC-BA86-A76950874B66}">
      <dgm:prSet phldrT="[Text]" custT="1"/>
      <dgm:spPr>
        <a:solidFill>
          <a:schemeClr val="accent3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n-US" sz="3600" b="1" dirty="0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Biro </a:t>
          </a:r>
          <a:r>
            <a:rPr lang="en-US" sz="3600" b="1" dirty="0" err="1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Administrasi</a:t>
          </a:r>
          <a:r>
            <a:rPr lang="en-US" sz="3600" b="1" dirty="0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 </a:t>
          </a:r>
          <a:r>
            <a:rPr lang="en-US" sz="3600" b="1" dirty="0" err="1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Efek</a:t>
          </a:r>
          <a:endParaRPr lang="en-US" sz="3600" b="1" dirty="0">
            <a:ln>
              <a:noFill/>
            </a:ln>
            <a:solidFill>
              <a:schemeClr val="tx1"/>
            </a:solidFill>
            <a:latin typeface="Gill Sans MT" panose="020B0502020104020203" pitchFamily="34" charset="0"/>
          </a:endParaRPr>
        </a:p>
      </dgm:t>
    </dgm:pt>
    <dgm:pt modelId="{7A30EBF8-0AF7-4C28-A096-842F2BB85799}" type="parTrans" cxnId="{7A8BCA36-9782-48A2-9D70-186506A38018}">
      <dgm:prSet/>
      <dgm:spPr/>
      <dgm:t>
        <a:bodyPr/>
        <a:lstStyle/>
        <a:p>
          <a:endParaRPr lang="en-US" sz="2800">
            <a:ln>
              <a:noFill/>
            </a:ln>
            <a:latin typeface="Gill Sans MT" panose="020B0502020104020203" pitchFamily="34" charset="0"/>
          </a:endParaRPr>
        </a:p>
      </dgm:t>
    </dgm:pt>
    <dgm:pt modelId="{9B5D6876-5CEB-4C7B-B556-06DDADD0EE20}" type="sibTrans" cxnId="{7A8BCA36-9782-48A2-9D70-186506A38018}">
      <dgm:prSet/>
      <dgm:spPr/>
      <dgm:t>
        <a:bodyPr/>
        <a:lstStyle/>
        <a:p>
          <a:endParaRPr lang="en-US" sz="2800">
            <a:ln>
              <a:noFill/>
            </a:ln>
            <a:latin typeface="Gill Sans MT" panose="020B0502020104020203" pitchFamily="34" charset="0"/>
          </a:endParaRPr>
        </a:p>
      </dgm:t>
    </dgm:pt>
    <dgm:pt modelId="{61795C95-8847-49C2-A87D-D5D44ED75B5C}">
      <dgm:prSet phldrT="[Text]" custT="1"/>
      <dgm:spPr>
        <a:noFill/>
        <a:ln>
          <a:noFill/>
        </a:ln>
      </dgm:spPr>
      <dgm:t>
        <a:bodyPr/>
        <a:lstStyle/>
        <a:p>
          <a:r>
            <a:rPr lang="id-ID" sz="3200" b="1" dirty="0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PT </a:t>
          </a:r>
          <a:r>
            <a:rPr lang="en-US" sz="3200" b="1" dirty="0" err="1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Adimitra</a:t>
          </a:r>
          <a:r>
            <a:rPr lang="en-US" sz="3200" b="1" dirty="0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 </a:t>
          </a:r>
          <a:r>
            <a:rPr lang="en-US" sz="3200" b="1" dirty="0" err="1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Jasa</a:t>
          </a:r>
          <a:r>
            <a:rPr lang="en-US" sz="3200" b="1" dirty="0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 </a:t>
          </a:r>
          <a:r>
            <a:rPr lang="en-US" sz="3200" b="1" dirty="0" err="1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Korpora</a:t>
          </a:r>
          <a:endParaRPr lang="en-US" sz="3200" dirty="0">
            <a:ln>
              <a:noFill/>
            </a:ln>
            <a:solidFill>
              <a:schemeClr val="tx1"/>
            </a:solidFill>
            <a:latin typeface="Gill Sans MT" panose="020B0502020104020203" pitchFamily="34" charset="0"/>
          </a:endParaRPr>
        </a:p>
      </dgm:t>
    </dgm:pt>
    <dgm:pt modelId="{A0798AC3-2C59-4856-97BF-84D20654C885}" type="parTrans" cxnId="{69A83779-C260-4650-A6A0-04A94C9279A7}">
      <dgm:prSet/>
      <dgm:spPr/>
      <dgm:t>
        <a:bodyPr/>
        <a:lstStyle/>
        <a:p>
          <a:endParaRPr lang="en-US" sz="2800">
            <a:ln>
              <a:noFill/>
            </a:ln>
            <a:latin typeface="Gill Sans MT" panose="020B0502020104020203" pitchFamily="34" charset="0"/>
          </a:endParaRPr>
        </a:p>
      </dgm:t>
    </dgm:pt>
    <dgm:pt modelId="{12FCD955-48CE-4198-A835-2122170CB965}" type="sibTrans" cxnId="{69A83779-C260-4650-A6A0-04A94C9279A7}">
      <dgm:prSet/>
      <dgm:spPr/>
      <dgm:t>
        <a:bodyPr/>
        <a:lstStyle/>
        <a:p>
          <a:endParaRPr lang="en-US" sz="2800">
            <a:ln>
              <a:noFill/>
            </a:ln>
            <a:latin typeface="Gill Sans MT" panose="020B0502020104020203" pitchFamily="34" charset="0"/>
          </a:endParaRPr>
        </a:p>
      </dgm:t>
    </dgm:pt>
    <dgm:pt modelId="{6FFA226B-5447-4881-B72C-D3B117F4BB1E}">
      <dgm:prSet phldrT="[Text]" custT="1"/>
      <dgm:spPr>
        <a:solidFill>
          <a:schemeClr val="accent3">
            <a:lumMod val="60000"/>
            <a:lumOff val="40000"/>
          </a:schemeClr>
        </a:solidFill>
        <a:ln>
          <a:noFill/>
        </a:ln>
      </dgm:spPr>
      <dgm:t>
        <a:bodyPr/>
        <a:lstStyle/>
        <a:p>
          <a:r>
            <a:rPr lang="en-US" sz="3600" b="1" dirty="0" err="1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Notaris</a:t>
          </a:r>
          <a:endParaRPr lang="en-US" sz="3600" b="1" dirty="0">
            <a:ln>
              <a:noFill/>
            </a:ln>
            <a:solidFill>
              <a:schemeClr val="tx1"/>
            </a:solidFill>
            <a:latin typeface="Gill Sans MT" panose="020B0502020104020203" pitchFamily="34" charset="0"/>
          </a:endParaRPr>
        </a:p>
      </dgm:t>
    </dgm:pt>
    <dgm:pt modelId="{31B535DB-AD1F-4212-84E2-8EC0FF608588}" type="parTrans" cxnId="{56A897A5-B711-493D-9D8F-543DD3060BC6}">
      <dgm:prSet/>
      <dgm:spPr/>
      <dgm:t>
        <a:bodyPr/>
        <a:lstStyle/>
        <a:p>
          <a:endParaRPr lang="en-US" sz="2800">
            <a:ln>
              <a:noFill/>
            </a:ln>
            <a:latin typeface="Gill Sans MT" panose="020B0502020104020203" pitchFamily="34" charset="0"/>
          </a:endParaRPr>
        </a:p>
      </dgm:t>
    </dgm:pt>
    <dgm:pt modelId="{E86C18D4-A2CB-4709-BB52-0459C3816364}" type="sibTrans" cxnId="{56A897A5-B711-493D-9D8F-543DD3060BC6}">
      <dgm:prSet/>
      <dgm:spPr/>
      <dgm:t>
        <a:bodyPr/>
        <a:lstStyle/>
        <a:p>
          <a:endParaRPr lang="en-US" sz="2800">
            <a:ln>
              <a:noFill/>
            </a:ln>
            <a:latin typeface="Gill Sans MT" panose="020B0502020104020203" pitchFamily="34" charset="0"/>
          </a:endParaRPr>
        </a:p>
      </dgm:t>
    </dgm:pt>
    <dgm:pt modelId="{2352DA2A-7B3A-4B67-88B7-9581A047294A}">
      <dgm:prSet phldrT="[Text]" custT="1"/>
      <dgm:spPr>
        <a:noFill/>
        <a:ln>
          <a:noFill/>
        </a:ln>
      </dgm:spPr>
      <dgm:t>
        <a:bodyPr/>
        <a:lstStyle/>
        <a:p>
          <a:r>
            <a:rPr lang="en-US" sz="3200" b="1" i="0" dirty="0" err="1">
              <a:latin typeface="Gill Sans MT" panose="020B0502020104020203" pitchFamily="34" charset="0"/>
            </a:rPr>
            <a:t>Sugih</a:t>
          </a:r>
          <a:r>
            <a:rPr lang="en-US" sz="3200" b="1" i="0" dirty="0">
              <a:latin typeface="Gill Sans MT" panose="020B0502020104020203" pitchFamily="34" charset="0"/>
            </a:rPr>
            <a:t> </a:t>
          </a:r>
          <a:r>
            <a:rPr lang="en-US" sz="3200" b="1" i="0" dirty="0" err="1">
              <a:latin typeface="Gill Sans MT" panose="020B0502020104020203" pitchFamily="34" charset="0"/>
            </a:rPr>
            <a:t>Haryati</a:t>
          </a:r>
          <a:r>
            <a:rPr lang="en-US" sz="3200" b="1" i="0" dirty="0">
              <a:latin typeface="Gill Sans MT" panose="020B0502020104020203" pitchFamily="34" charset="0"/>
            </a:rPr>
            <a:t>, S.H., </a:t>
          </a:r>
          <a:r>
            <a:rPr lang="en-US" sz="3200" b="1" i="0" dirty="0" err="1">
              <a:latin typeface="Gill Sans MT" panose="020B0502020104020203" pitchFamily="34" charset="0"/>
            </a:rPr>
            <a:t>M.Kn</a:t>
          </a:r>
          <a:r>
            <a:rPr lang="en-US" sz="3200" b="1" i="0" dirty="0">
              <a:latin typeface="Gill Sans MT" panose="020B0502020104020203" pitchFamily="34" charset="0"/>
            </a:rPr>
            <a:t>.</a:t>
          </a:r>
          <a:endParaRPr lang="en-US" sz="3200" b="1" dirty="0">
            <a:ln>
              <a:noFill/>
            </a:ln>
            <a:solidFill>
              <a:schemeClr val="tx1"/>
            </a:solidFill>
            <a:latin typeface="Gill Sans MT" panose="020B0502020104020203" pitchFamily="34" charset="0"/>
          </a:endParaRPr>
        </a:p>
      </dgm:t>
    </dgm:pt>
    <dgm:pt modelId="{F4F034F4-D5A3-4E70-99ED-F3C8D19B5C02}" type="parTrans" cxnId="{47728D1B-DAC3-4346-9956-4C52A0A19DD4}">
      <dgm:prSet/>
      <dgm:spPr/>
      <dgm:t>
        <a:bodyPr/>
        <a:lstStyle/>
        <a:p>
          <a:endParaRPr lang="en-US" sz="2800">
            <a:ln>
              <a:noFill/>
            </a:ln>
            <a:latin typeface="Gill Sans MT" panose="020B0502020104020203" pitchFamily="34" charset="0"/>
          </a:endParaRPr>
        </a:p>
      </dgm:t>
    </dgm:pt>
    <dgm:pt modelId="{1F8EF3DE-7166-4536-93D2-7D39ED97FBA9}" type="sibTrans" cxnId="{47728D1B-DAC3-4346-9956-4C52A0A19DD4}">
      <dgm:prSet/>
      <dgm:spPr/>
      <dgm:t>
        <a:bodyPr/>
        <a:lstStyle/>
        <a:p>
          <a:endParaRPr lang="en-US" sz="2800">
            <a:ln>
              <a:noFill/>
            </a:ln>
            <a:latin typeface="Gill Sans MT" panose="020B0502020104020203" pitchFamily="34" charset="0"/>
          </a:endParaRPr>
        </a:p>
      </dgm:t>
    </dgm:pt>
    <dgm:pt modelId="{3E68C4AC-0830-4397-B6B8-ADD679BC3623}" type="pres">
      <dgm:prSet presAssocID="{E94B7A91-7A82-4E54-9073-CEB6B566819C}" presName="Name0" presStyleCnt="0">
        <dgm:presLayoutVars>
          <dgm:dir/>
          <dgm:animLvl val="lvl"/>
          <dgm:resizeHandles val="exact"/>
        </dgm:presLayoutVars>
      </dgm:prSet>
      <dgm:spPr/>
    </dgm:pt>
    <dgm:pt modelId="{28AAAC79-0A47-4693-AE19-F35212DA7359}" type="pres">
      <dgm:prSet presAssocID="{9E2538D8-32BB-4B24-8000-C155026A56F6}" presName="linNode" presStyleCnt="0"/>
      <dgm:spPr/>
    </dgm:pt>
    <dgm:pt modelId="{ED9D6E7C-A1FA-45DF-93A7-C68364524E7C}" type="pres">
      <dgm:prSet presAssocID="{9E2538D8-32BB-4B24-8000-C155026A56F6}" presName="parentText" presStyleLbl="node1" presStyleIdx="0" presStyleCnt="4" custScaleX="94187" custLinFactNeighborX="0">
        <dgm:presLayoutVars>
          <dgm:chMax val="1"/>
          <dgm:bulletEnabled val="1"/>
        </dgm:presLayoutVars>
      </dgm:prSet>
      <dgm:spPr/>
    </dgm:pt>
    <dgm:pt modelId="{5EB5612C-6AB8-42BC-B946-978DB4F3C0D6}" type="pres">
      <dgm:prSet presAssocID="{9E2538D8-32BB-4B24-8000-C155026A56F6}" presName="descendantText" presStyleLbl="alignAccFollowNode1" presStyleIdx="0" presStyleCnt="4" custLinFactNeighborX="-2441">
        <dgm:presLayoutVars>
          <dgm:bulletEnabled val="1"/>
        </dgm:presLayoutVars>
      </dgm:prSet>
      <dgm:spPr/>
    </dgm:pt>
    <dgm:pt modelId="{1970DDC9-A5C9-4E5A-897B-B8F878E63A66}" type="pres">
      <dgm:prSet presAssocID="{7720D92E-FA70-4D68-B997-0D69AC5BAF57}" presName="sp" presStyleCnt="0"/>
      <dgm:spPr/>
    </dgm:pt>
    <dgm:pt modelId="{FF2E2372-8586-4DA5-B70F-F4C9BB84EFD3}" type="pres">
      <dgm:prSet presAssocID="{88EB9392-6F89-43A2-969D-1FF4BF53CD6A}" presName="linNode" presStyleCnt="0"/>
      <dgm:spPr/>
    </dgm:pt>
    <dgm:pt modelId="{17AA176B-69B1-4150-BE13-6149F1E326DC}" type="pres">
      <dgm:prSet presAssocID="{88EB9392-6F89-43A2-969D-1FF4BF53CD6A}" presName="parentText" presStyleLbl="node1" presStyleIdx="1" presStyleCnt="4" custScaleX="94187" custLinFactNeighborX="0">
        <dgm:presLayoutVars>
          <dgm:chMax val="1"/>
          <dgm:bulletEnabled val="1"/>
        </dgm:presLayoutVars>
      </dgm:prSet>
      <dgm:spPr/>
    </dgm:pt>
    <dgm:pt modelId="{7069684E-56D3-4DD2-BD08-A6D7BF608E4A}" type="pres">
      <dgm:prSet presAssocID="{88EB9392-6F89-43A2-969D-1FF4BF53CD6A}" presName="descendantText" presStyleLbl="alignAccFollowNode1" presStyleIdx="1" presStyleCnt="4" custScaleX="57682" custLinFactNeighborX="-2441">
        <dgm:presLayoutVars>
          <dgm:bulletEnabled val="1"/>
        </dgm:presLayoutVars>
      </dgm:prSet>
      <dgm:spPr/>
    </dgm:pt>
    <dgm:pt modelId="{91CBC7E2-8720-4830-8E32-735AAC2FA0B9}" type="pres">
      <dgm:prSet presAssocID="{0D7D4C28-CBF4-4E53-BA65-2145F8973768}" presName="sp" presStyleCnt="0"/>
      <dgm:spPr/>
    </dgm:pt>
    <dgm:pt modelId="{31D6BD48-6AD9-420F-9100-451091A19C30}" type="pres">
      <dgm:prSet presAssocID="{6FFA226B-5447-4881-B72C-D3B117F4BB1E}" presName="linNode" presStyleCnt="0"/>
      <dgm:spPr/>
    </dgm:pt>
    <dgm:pt modelId="{8EE89495-78AD-442C-BB8C-626FA589AC18}" type="pres">
      <dgm:prSet presAssocID="{6FFA226B-5447-4881-B72C-D3B117F4BB1E}" presName="parentText" presStyleLbl="node1" presStyleIdx="2" presStyleCnt="4" custScaleX="94187">
        <dgm:presLayoutVars>
          <dgm:chMax val="1"/>
          <dgm:bulletEnabled val="1"/>
        </dgm:presLayoutVars>
      </dgm:prSet>
      <dgm:spPr/>
    </dgm:pt>
    <dgm:pt modelId="{7F5B8792-41FD-49CE-AB13-3D6CF5CA89F1}" type="pres">
      <dgm:prSet presAssocID="{6FFA226B-5447-4881-B72C-D3B117F4BB1E}" presName="descendantText" presStyleLbl="alignAccFollowNode1" presStyleIdx="2" presStyleCnt="4" custLinFactNeighborX="-2441">
        <dgm:presLayoutVars>
          <dgm:bulletEnabled val="1"/>
        </dgm:presLayoutVars>
      </dgm:prSet>
      <dgm:spPr/>
    </dgm:pt>
    <dgm:pt modelId="{2DE42120-0B37-4596-8C3A-53C8EA059C9B}" type="pres">
      <dgm:prSet presAssocID="{E86C18D4-A2CB-4709-BB52-0459C3816364}" presName="sp" presStyleCnt="0"/>
      <dgm:spPr/>
    </dgm:pt>
    <dgm:pt modelId="{BDA7F9B0-B6FC-49B5-945D-56799B54C9BF}" type="pres">
      <dgm:prSet presAssocID="{D759EEDB-EBC3-42AC-BA86-A76950874B66}" presName="linNode" presStyleCnt="0"/>
      <dgm:spPr/>
    </dgm:pt>
    <dgm:pt modelId="{9E5031BB-AA8C-42C5-B02B-038E9A9BB194}" type="pres">
      <dgm:prSet presAssocID="{D759EEDB-EBC3-42AC-BA86-A76950874B66}" presName="parentText" presStyleLbl="node1" presStyleIdx="3" presStyleCnt="4" custScaleX="94187">
        <dgm:presLayoutVars>
          <dgm:chMax val="1"/>
          <dgm:bulletEnabled val="1"/>
        </dgm:presLayoutVars>
      </dgm:prSet>
      <dgm:spPr/>
    </dgm:pt>
    <dgm:pt modelId="{84D96F82-E344-4B5D-9330-2A0327BA9FC2}" type="pres">
      <dgm:prSet presAssocID="{D759EEDB-EBC3-42AC-BA86-A76950874B66}" presName="descendantText" presStyleLbl="alignAccFollowNode1" presStyleIdx="3" presStyleCnt="4" custLinFactNeighborX="-2259">
        <dgm:presLayoutVars>
          <dgm:bulletEnabled val="1"/>
        </dgm:presLayoutVars>
      </dgm:prSet>
      <dgm:spPr/>
    </dgm:pt>
  </dgm:ptLst>
  <dgm:cxnLst>
    <dgm:cxn modelId="{B4DA5C07-E589-45CD-AF5D-CAA7B6397CE3}" type="presOf" srcId="{88EB9392-6F89-43A2-969D-1FF4BF53CD6A}" destId="{17AA176B-69B1-4150-BE13-6149F1E326DC}" srcOrd="0" destOrd="0" presId="urn:microsoft.com/office/officeart/2005/8/layout/vList5"/>
    <dgm:cxn modelId="{47728D1B-DAC3-4346-9956-4C52A0A19DD4}" srcId="{6FFA226B-5447-4881-B72C-D3B117F4BB1E}" destId="{2352DA2A-7B3A-4B67-88B7-9581A047294A}" srcOrd="0" destOrd="0" parTransId="{F4F034F4-D5A3-4E70-99ED-F3C8D19B5C02}" sibTransId="{1F8EF3DE-7166-4536-93D2-7D39ED97FBA9}"/>
    <dgm:cxn modelId="{0334151E-AD7B-4614-A8CD-DD7ED3F3579C}" srcId="{88EB9392-6F89-43A2-969D-1FF4BF53CD6A}" destId="{277C6DBF-41CF-4140-A0AE-6F4C448D38AC}" srcOrd="0" destOrd="0" parTransId="{9387F07E-5533-431C-9DF5-E8EC3B8492CB}" sibTransId="{31716268-A3C9-4AF8-BD62-6CEB40AEEB91}"/>
    <dgm:cxn modelId="{7A8BCA36-9782-48A2-9D70-186506A38018}" srcId="{E94B7A91-7A82-4E54-9073-CEB6B566819C}" destId="{D759EEDB-EBC3-42AC-BA86-A76950874B66}" srcOrd="3" destOrd="0" parTransId="{7A30EBF8-0AF7-4C28-A096-842F2BB85799}" sibTransId="{9B5D6876-5CEB-4C7B-B556-06DDADD0EE20}"/>
    <dgm:cxn modelId="{74415B64-DBFD-4A60-BC10-D0C291E11AE0}" srcId="{E94B7A91-7A82-4E54-9073-CEB6B566819C}" destId="{88EB9392-6F89-43A2-969D-1FF4BF53CD6A}" srcOrd="1" destOrd="0" parTransId="{62251E2D-C1D5-4B96-BFEF-5ACCD8ACCD2C}" sibTransId="{0D7D4C28-CBF4-4E53-BA65-2145F8973768}"/>
    <dgm:cxn modelId="{9E4FEA70-FEB0-42C3-9349-DF7558B3D16B}" type="presOf" srcId="{D759EEDB-EBC3-42AC-BA86-A76950874B66}" destId="{9E5031BB-AA8C-42C5-B02B-038E9A9BB194}" srcOrd="0" destOrd="0" presId="urn:microsoft.com/office/officeart/2005/8/layout/vList5"/>
    <dgm:cxn modelId="{D41FF450-ECB5-4E59-BA31-C84126B9A25B}" type="presOf" srcId="{61795C95-8847-49C2-A87D-D5D44ED75B5C}" destId="{84D96F82-E344-4B5D-9330-2A0327BA9FC2}" srcOrd="0" destOrd="0" presId="urn:microsoft.com/office/officeart/2005/8/layout/vList5"/>
    <dgm:cxn modelId="{7CA2B055-2E42-4ADC-A0B3-17D93EE6C89F}" type="presOf" srcId="{E94B7A91-7A82-4E54-9073-CEB6B566819C}" destId="{3E68C4AC-0830-4397-B6B8-ADD679BC3623}" srcOrd="0" destOrd="0" presId="urn:microsoft.com/office/officeart/2005/8/layout/vList5"/>
    <dgm:cxn modelId="{69A83779-C260-4650-A6A0-04A94C9279A7}" srcId="{D759EEDB-EBC3-42AC-BA86-A76950874B66}" destId="{61795C95-8847-49C2-A87D-D5D44ED75B5C}" srcOrd="0" destOrd="0" parTransId="{A0798AC3-2C59-4856-97BF-84D20654C885}" sibTransId="{12FCD955-48CE-4198-A835-2122170CB965}"/>
    <dgm:cxn modelId="{EA238184-C60F-4C99-82D7-3C0B67926547}" type="presOf" srcId="{6FFA226B-5447-4881-B72C-D3B117F4BB1E}" destId="{8EE89495-78AD-442C-BB8C-626FA589AC18}" srcOrd="0" destOrd="0" presId="urn:microsoft.com/office/officeart/2005/8/layout/vList5"/>
    <dgm:cxn modelId="{D79DB785-32D9-4061-B410-39F05C828AED}" type="presOf" srcId="{2352DA2A-7B3A-4B67-88B7-9581A047294A}" destId="{7F5B8792-41FD-49CE-AB13-3D6CF5CA89F1}" srcOrd="0" destOrd="0" presId="urn:microsoft.com/office/officeart/2005/8/layout/vList5"/>
    <dgm:cxn modelId="{A41F078F-007C-41A8-824C-B74DA3AC9F46}" srcId="{9E2538D8-32BB-4B24-8000-C155026A56F6}" destId="{CFEF3360-0CA0-4AF0-A74C-F6E1C25C9F41}" srcOrd="0" destOrd="0" parTransId="{154C734E-AEC5-4A21-AD0B-FB0675F98320}" sibTransId="{65A96C67-1CAB-49DB-B102-71B625D4CCB7}"/>
    <dgm:cxn modelId="{CC7E1BA5-A186-43C6-8871-57AD432B19E4}" type="presOf" srcId="{9E2538D8-32BB-4B24-8000-C155026A56F6}" destId="{ED9D6E7C-A1FA-45DF-93A7-C68364524E7C}" srcOrd="0" destOrd="0" presId="urn:microsoft.com/office/officeart/2005/8/layout/vList5"/>
    <dgm:cxn modelId="{56A897A5-B711-493D-9D8F-543DD3060BC6}" srcId="{E94B7A91-7A82-4E54-9073-CEB6B566819C}" destId="{6FFA226B-5447-4881-B72C-D3B117F4BB1E}" srcOrd="2" destOrd="0" parTransId="{31B535DB-AD1F-4212-84E2-8EC0FF608588}" sibTransId="{E86C18D4-A2CB-4709-BB52-0459C3816364}"/>
    <dgm:cxn modelId="{BBBC96B0-7E4E-43CB-AB7C-C4023DCED19D}" type="presOf" srcId="{CFEF3360-0CA0-4AF0-A74C-F6E1C25C9F41}" destId="{5EB5612C-6AB8-42BC-B946-978DB4F3C0D6}" srcOrd="0" destOrd="0" presId="urn:microsoft.com/office/officeart/2005/8/layout/vList5"/>
    <dgm:cxn modelId="{A63A06C4-EFB6-49E1-8EFB-DECBA1E06C96}" type="presOf" srcId="{277C6DBF-41CF-4140-A0AE-6F4C448D38AC}" destId="{7069684E-56D3-4DD2-BD08-A6D7BF608E4A}" srcOrd="0" destOrd="0" presId="urn:microsoft.com/office/officeart/2005/8/layout/vList5"/>
    <dgm:cxn modelId="{2A19C9D5-C7E2-4D6A-8928-FF20FE547CB1}" srcId="{E94B7A91-7A82-4E54-9073-CEB6B566819C}" destId="{9E2538D8-32BB-4B24-8000-C155026A56F6}" srcOrd="0" destOrd="0" parTransId="{EFB17813-6DA5-4C9D-9DC0-0DD56D5870C6}" sibTransId="{7720D92E-FA70-4D68-B997-0D69AC5BAF57}"/>
    <dgm:cxn modelId="{81EF74FF-EE33-45C2-A071-C2C7610022EA}" type="presParOf" srcId="{3E68C4AC-0830-4397-B6B8-ADD679BC3623}" destId="{28AAAC79-0A47-4693-AE19-F35212DA7359}" srcOrd="0" destOrd="0" presId="urn:microsoft.com/office/officeart/2005/8/layout/vList5"/>
    <dgm:cxn modelId="{08523F17-3324-4EA7-AB3F-50CFF67C8C1D}" type="presParOf" srcId="{28AAAC79-0A47-4693-AE19-F35212DA7359}" destId="{ED9D6E7C-A1FA-45DF-93A7-C68364524E7C}" srcOrd="0" destOrd="0" presId="urn:microsoft.com/office/officeart/2005/8/layout/vList5"/>
    <dgm:cxn modelId="{A28B7CD9-1DEF-42EF-A6B5-42CDA23260B9}" type="presParOf" srcId="{28AAAC79-0A47-4693-AE19-F35212DA7359}" destId="{5EB5612C-6AB8-42BC-B946-978DB4F3C0D6}" srcOrd="1" destOrd="0" presId="urn:microsoft.com/office/officeart/2005/8/layout/vList5"/>
    <dgm:cxn modelId="{F80B300D-7297-4717-8CC7-2347666B9ADA}" type="presParOf" srcId="{3E68C4AC-0830-4397-B6B8-ADD679BC3623}" destId="{1970DDC9-A5C9-4E5A-897B-B8F878E63A66}" srcOrd="1" destOrd="0" presId="urn:microsoft.com/office/officeart/2005/8/layout/vList5"/>
    <dgm:cxn modelId="{78F4478A-CCBB-4B7F-B25B-C66E70AA64D5}" type="presParOf" srcId="{3E68C4AC-0830-4397-B6B8-ADD679BC3623}" destId="{FF2E2372-8586-4DA5-B70F-F4C9BB84EFD3}" srcOrd="2" destOrd="0" presId="urn:microsoft.com/office/officeart/2005/8/layout/vList5"/>
    <dgm:cxn modelId="{AAD06823-3CAE-4821-AB05-8B3F455A5EFC}" type="presParOf" srcId="{FF2E2372-8586-4DA5-B70F-F4C9BB84EFD3}" destId="{17AA176B-69B1-4150-BE13-6149F1E326DC}" srcOrd="0" destOrd="0" presId="urn:microsoft.com/office/officeart/2005/8/layout/vList5"/>
    <dgm:cxn modelId="{F493AA67-8B47-4F2F-8F4D-FE45812F1965}" type="presParOf" srcId="{FF2E2372-8586-4DA5-B70F-F4C9BB84EFD3}" destId="{7069684E-56D3-4DD2-BD08-A6D7BF608E4A}" srcOrd="1" destOrd="0" presId="urn:microsoft.com/office/officeart/2005/8/layout/vList5"/>
    <dgm:cxn modelId="{639A3DE2-C98B-41A9-AF1B-CDD1BE6D4E99}" type="presParOf" srcId="{3E68C4AC-0830-4397-B6B8-ADD679BC3623}" destId="{91CBC7E2-8720-4830-8E32-735AAC2FA0B9}" srcOrd="3" destOrd="0" presId="urn:microsoft.com/office/officeart/2005/8/layout/vList5"/>
    <dgm:cxn modelId="{B747B6B0-E6B7-40C3-8641-15D42C74FA74}" type="presParOf" srcId="{3E68C4AC-0830-4397-B6B8-ADD679BC3623}" destId="{31D6BD48-6AD9-420F-9100-451091A19C30}" srcOrd="4" destOrd="0" presId="urn:microsoft.com/office/officeart/2005/8/layout/vList5"/>
    <dgm:cxn modelId="{9C899F0A-AE76-4210-82E5-C37BE3C47671}" type="presParOf" srcId="{31D6BD48-6AD9-420F-9100-451091A19C30}" destId="{8EE89495-78AD-442C-BB8C-626FA589AC18}" srcOrd="0" destOrd="0" presId="urn:microsoft.com/office/officeart/2005/8/layout/vList5"/>
    <dgm:cxn modelId="{2DC5E9CD-9EE9-4884-A003-567E299C4CC4}" type="presParOf" srcId="{31D6BD48-6AD9-420F-9100-451091A19C30}" destId="{7F5B8792-41FD-49CE-AB13-3D6CF5CA89F1}" srcOrd="1" destOrd="0" presId="urn:microsoft.com/office/officeart/2005/8/layout/vList5"/>
    <dgm:cxn modelId="{2A058C0B-840E-4874-8BC2-7B8331AB6DAA}" type="presParOf" srcId="{3E68C4AC-0830-4397-B6B8-ADD679BC3623}" destId="{2DE42120-0B37-4596-8C3A-53C8EA059C9B}" srcOrd="5" destOrd="0" presId="urn:microsoft.com/office/officeart/2005/8/layout/vList5"/>
    <dgm:cxn modelId="{7E166CCB-8E11-4B08-9CE7-F4709A96240D}" type="presParOf" srcId="{3E68C4AC-0830-4397-B6B8-ADD679BC3623}" destId="{BDA7F9B0-B6FC-49B5-945D-56799B54C9BF}" srcOrd="6" destOrd="0" presId="urn:microsoft.com/office/officeart/2005/8/layout/vList5"/>
    <dgm:cxn modelId="{968D8277-FE37-402F-A14E-3F812091DDCA}" type="presParOf" srcId="{BDA7F9B0-B6FC-49B5-945D-56799B54C9BF}" destId="{9E5031BB-AA8C-42C5-B02B-038E9A9BB194}" srcOrd="0" destOrd="0" presId="urn:microsoft.com/office/officeart/2005/8/layout/vList5"/>
    <dgm:cxn modelId="{BBD62B87-CF33-4048-BA83-3106D33C36E5}" type="presParOf" srcId="{BDA7F9B0-B6FC-49B5-945D-56799B54C9BF}" destId="{84D96F82-E344-4B5D-9330-2A0327BA9FC2}" srcOrd="1" destOrd="0" presId="urn:microsoft.com/office/officeart/2005/8/layout/vList5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519E82-8493-4F3F-A696-C1C00B5F6C72}">
      <dsp:nvSpPr>
        <dsp:cNvPr id="0" name=""/>
        <dsp:cNvSpPr/>
      </dsp:nvSpPr>
      <dsp:spPr>
        <a:xfrm>
          <a:off x="0" y="0"/>
          <a:ext cx="3409686" cy="76218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Gill Sans MT" panose="020B0502020104020203" pitchFamily="34" charset="0"/>
            </a:rPr>
            <a:t>Berfokus</a:t>
          </a:r>
          <a:r>
            <a:rPr lang="en-US" sz="1800" kern="1200" dirty="0">
              <a:latin typeface="Gill Sans MT" panose="020B0502020104020203" pitchFamily="34" charset="0"/>
            </a:rPr>
            <a:t> pada </a:t>
          </a:r>
          <a:r>
            <a:rPr lang="en-US" sz="1800" kern="1200" dirty="0" err="1">
              <a:latin typeface="Gill Sans MT" panose="020B0502020104020203" pitchFamily="34" charset="0"/>
            </a:rPr>
            <a:t>upaya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b="1" kern="1200" dirty="0" err="1">
              <a:latin typeface="Gill Sans MT" panose="020B0502020104020203" pitchFamily="34" charset="0"/>
            </a:rPr>
            <a:t>mengintensifkan</a:t>
          </a:r>
          <a:r>
            <a:rPr lang="en-US" sz="1800" b="1" kern="1200" dirty="0">
              <a:latin typeface="Gill Sans MT" panose="020B0502020104020203" pitchFamily="34" charset="0"/>
            </a:rPr>
            <a:t> </a:t>
          </a:r>
          <a:r>
            <a:rPr lang="en-US" sz="1800" b="1" kern="1200" dirty="0" err="1">
              <a:latin typeface="Gill Sans MT" panose="020B0502020104020203" pitchFamily="34" charset="0"/>
            </a:rPr>
            <a:t>penetrasi</a:t>
          </a:r>
          <a:r>
            <a:rPr lang="en-US" sz="1800" b="1" kern="1200" dirty="0">
              <a:latin typeface="Gill Sans MT" panose="020B0502020104020203" pitchFamily="34" charset="0"/>
            </a:rPr>
            <a:t> </a:t>
          </a:r>
          <a:r>
            <a:rPr lang="en-US" sz="1800" b="1" kern="1200" dirty="0" err="1">
              <a:latin typeface="Gill Sans MT" panose="020B0502020104020203" pitchFamily="34" charset="0"/>
            </a:rPr>
            <a:t>dalam</a:t>
          </a:r>
          <a:r>
            <a:rPr lang="en-US" sz="1800" b="1" kern="1200" dirty="0">
              <a:latin typeface="Gill Sans MT" panose="020B0502020104020203" pitchFamily="34" charset="0"/>
            </a:rPr>
            <a:t> pasar </a:t>
          </a:r>
          <a:r>
            <a:rPr lang="en-US" sz="1800" kern="1200" dirty="0">
              <a:latin typeface="Gill Sans MT" panose="020B0502020104020203" pitchFamily="34" charset="0"/>
            </a:rPr>
            <a:t>dan </a:t>
          </a:r>
          <a:r>
            <a:rPr lang="en-US" sz="1800" kern="1200" dirty="0" err="1">
              <a:latin typeface="Gill Sans MT" panose="020B0502020104020203" pitchFamily="34" charset="0"/>
            </a:rPr>
            <a:t>memperluas</a:t>
          </a:r>
          <a:r>
            <a:rPr lang="en-US" sz="1800" kern="1200" dirty="0">
              <a:latin typeface="Gill Sans MT" panose="020B0502020104020203" pitchFamily="34" charset="0"/>
            </a:rPr>
            <a:t> basis </a:t>
          </a:r>
          <a:r>
            <a:rPr lang="en-US" sz="1800" kern="1200" dirty="0" err="1">
              <a:latin typeface="Gill Sans MT" panose="020B0502020104020203" pitchFamily="34" charset="0"/>
            </a:rPr>
            <a:t>pelanggan</a:t>
          </a:r>
          <a:r>
            <a:rPr lang="en-US" sz="1800" kern="1200" dirty="0">
              <a:latin typeface="Gill Sans MT" panose="020B0502020104020203" pitchFamily="34" charset="0"/>
            </a:rPr>
            <a:t> dan </a:t>
          </a:r>
          <a:r>
            <a:rPr lang="en-US" sz="1800" kern="1200" dirty="0" err="1">
              <a:latin typeface="Gill Sans MT" panose="020B0502020104020203" pitchFamily="34" charset="0"/>
            </a:rPr>
            <a:t>jangkauan</a:t>
          </a:r>
          <a:r>
            <a:rPr lang="en-US" sz="1800" kern="1200" dirty="0">
              <a:latin typeface="Gill Sans MT" panose="020B0502020104020203" pitchFamily="34" charset="0"/>
            </a:rPr>
            <a:t> area yang </a:t>
          </a:r>
          <a:r>
            <a:rPr lang="en-US" sz="1800" kern="1200" dirty="0" err="1">
              <a:latin typeface="Gill Sans MT" panose="020B0502020104020203" pitchFamily="34" charset="0"/>
            </a:rPr>
            <a:t>ada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b="1" kern="1200" dirty="0" err="1">
              <a:latin typeface="Gill Sans MT" panose="020B0502020104020203" pitchFamily="34" charset="0"/>
            </a:rPr>
            <a:t>melalui</a:t>
          </a:r>
          <a:r>
            <a:rPr lang="en-US" sz="1800" b="1" kern="1200" dirty="0">
              <a:latin typeface="Gill Sans MT" panose="020B0502020104020203" pitchFamily="34" charset="0"/>
            </a:rPr>
            <a:t> </a:t>
          </a:r>
          <a:r>
            <a:rPr lang="en-US" sz="1800" b="1" kern="1200" dirty="0" err="1">
              <a:latin typeface="Gill Sans MT" panose="020B0502020104020203" pitchFamily="34" charset="0"/>
            </a:rPr>
            <a:t>inisiatif</a:t>
          </a:r>
          <a:r>
            <a:rPr lang="en-US" sz="1800" b="1" kern="1200" dirty="0">
              <a:latin typeface="Gill Sans MT" panose="020B0502020104020203" pitchFamily="34" charset="0"/>
            </a:rPr>
            <a:t> </a:t>
          </a:r>
          <a:r>
            <a:rPr lang="en-US" sz="1800" b="1" kern="1200" dirty="0" err="1">
              <a:latin typeface="Gill Sans MT" panose="020B0502020104020203" pitchFamily="34" charset="0"/>
            </a:rPr>
            <a:t>seperti</a:t>
          </a:r>
          <a:r>
            <a:rPr lang="en-US" sz="1800" b="1" kern="1200" dirty="0">
              <a:latin typeface="Gill Sans MT" panose="020B0502020104020203" pitchFamily="34" charset="0"/>
            </a:rPr>
            <a:t> </a:t>
          </a:r>
          <a:r>
            <a:rPr lang="en-US" sz="1800" b="1" kern="1200" dirty="0" err="1">
              <a:latin typeface="Gill Sans MT" panose="020B0502020104020203" pitchFamily="34" charset="0"/>
            </a:rPr>
            <a:t>penambahan</a:t>
          </a:r>
          <a:r>
            <a:rPr lang="en-US" sz="1800" b="1" kern="1200" dirty="0">
              <a:latin typeface="Gill Sans MT" panose="020B0502020104020203" pitchFamily="34" charset="0"/>
            </a:rPr>
            <a:t> </a:t>
          </a:r>
          <a:r>
            <a:rPr lang="en-US" sz="1800" b="1" kern="1200" dirty="0" err="1">
              <a:latin typeface="Gill Sans MT" panose="020B0502020104020203" pitchFamily="34" charset="0"/>
            </a:rPr>
            <a:t>jumlah</a:t>
          </a:r>
          <a:r>
            <a:rPr lang="en-US" sz="1800" b="1" kern="1200" dirty="0">
              <a:latin typeface="Gill Sans MT" panose="020B0502020104020203" pitchFamily="34" charset="0"/>
            </a:rPr>
            <a:t> </a:t>
          </a:r>
          <a:r>
            <a:rPr lang="en-US" sz="1800" b="1" i="1" kern="1200" dirty="0">
              <a:latin typeface="Gill Sans MT" panose="020B0502020104020203" pitchFamily="34" charset="0"/>
            </a:rPr>
            <a:t>sales force </a:t>
          </a:r>
          <a:r>
            <a:rPr lang="en-US" sz="1800" kern="1200" dirty="0">
              <a:latin typeface="Gill Sans MT" panose="020B0502020104020203" pitchFamily="34" charset="0"/>
            </a:rPr>
            <a:t>yang </a:t>
          </a:r>
          <a:r>
            <a:rPr lang="en-US" sz="1800" kern="1200" dirty="0" err="1">
              <a:latin typeface="Gill Sans MT" panose="020B0502020104020203" pitchFamily="34" charset="0"/>
            </a:rPr>
            <a:t>ada</a:t>
          </a:r>
          <a:r>
            <a:rPr lang="en-US" sz="1800" kern="1200" dirty="0">
              <a:latin typeface="Gill Sans MT" panose="020B0502020104020203" pitchFamily="34" charset="0"/>
            </a:rPr>
            <a:t> di </a:t>
          </a:r>
          <a:r>
            <a:rPr lang="en-US" sz="1800" kern="1200" dirty="0" err="1">
              <a:latin typeface="Gill Sans MT" panose="020B0502020104020203" pitchFamily="34" charset="0"/>
            </a:rPr>
            <a:t>ketiga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kern="1200" dirty="0" err="1">
              <a:latin typeface="Gill Sans MT" panose="020B0502020104020203" pitchFamily="34" charset="0"/>
            </a:rPr>
            <a:t>lini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kern="1200" dirty="0" err="1">
              <a:latin typeface="Gill Sans MT" panose="020B0502020104020203" pitchFamily="34" charset="0"/>
            </a:rPr>
            <a:t>bisnis</a:t>
          </a:r>
          <a:r>
            <a:rPr lang="en-US" sz="1800" kern="1200" dirty="0">
              <a:latin typeface="Gill Sans MT" panose="020B0502020104020203" pitchFamily="34" charset="0"/>
            </a:rPr>
            <a:t> (</a:t>
          </a:r>
          <a:r>
            <a:rPr lang="en-US" sz="1800" i="1" kern="1200" dirty="0">
              <a:latin typeface="Gill Sans MT" panose="020B0502020104020203" pitchFamily="34" charset="0"/>
            </a:rPr>
            <a:t>hygiene, cleaning dan pest control)</a:t>
          </a:r>
          <a:r>
            <a:rPr lang="en-US" sz="1800" kern="1200" dirty="0">
              <a:latin typeface="Gill Sans MT" panose="020B0502020104020203" pitchFamily="34" charset="0"/>
            </a:rPr>
            <a:t>.</a:t>
          </a:r>
        </a:p>
      </dsp:txBody>
      <dsp:txXfrm>
        <a:off x="0" y="3048728"/>
        <a:ext cx="3409686" cy="3048728"/>
      </dsp:txXfrm>
    </dsp:sp>
    <dsp:sp modelId="{9A29B2D4-61FE-4283-BA52-C680EB2DA7AB}">
      <dsp:nvSpPr>
        <dsp:cNvPr id="0" name=""/>
        <dsp:cNvSpPr/>
      </dsp:nvSpPr>
      <dsp:spPr>
        <a:xfrm>
          <a:off x="435810" y="457309"/>
          <a:ext cx="2538066" cy="253806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AFD184-89B8-4C64-975D-A53C815CC863}">
      <dsp:nvSpPr>
        <dsp:cNvPr id="0" name=""/>
        <dsp:cNvSpPr/>
      </dsp:nvSpPr>
      <dsp:spPr>
        <a:xfrm>
          <a:off x="3511977" y="0"/>
          <a:ext cx="3409686" cy="76218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Gill Sans MT" panose="020B0502020104020203" pitchFamily="34" charset="0"/>
            </a:rPr>
            <a:t>Mengadopsi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kern="1200" dirty="0" err="1">
              <a:latin typeface="Gill Sans MT" panose="020B0502020104020203" pitchFamily="34" charset="0"/>
            </a:rPr>
            <a:t>sistem</a:t>
          </a:r>
          <a:r>
            <a:rPr lang="en-US" sz="1800" kern="1200" dirty="0">
              <a:latin typeface="Gill Sans MT" panose="020B0502020104020203" pitchFamily="34" charset="0"/>
            </a:rPr>
            <a:t> ”</a:t>
          </a:r>
          <a:r>
            <a:rPr lang="en-US" sz="1800" i="1" kern="1200" dirty="0">
              <a:latin typeface="Gill Sans MT" panose="020B0502020104020203" pitchFamily="34" charset="0"/>
            </a:rPr>
            <a:t>Enterprise Resource Planning (ERP)</a:t>
          </a:r>
          <a:r>
            <a:rPr lang="en-US" sz="1800" kern="1200" dirty="0">
              <a:latin typeface="Gill Sans MT" panose="020B0502020104020203" pitchFamily="34" charset="0"/>
            </a:rPr>
            <a:t>” dan </a:t>
          </a:r>
          <a:r>
            <a:rPr lang="en-US" sz="1800" kern="1200" dirty="0" err="1">
              <a:latin typeface="Gill Sans MT" panose="020B0502020104020203" pitchFamily="34" charset="0"/>
            </a:rPr>
            <a:t>akan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kern="1200" dirty="0" err="1">
              <a:latin typeface="Gill Sans MT" panose="020B0502020104020203" pitchFamily="34" charset="0"/>
            </a:rPr>
            <a:t>terus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b="1" kern="1200" dirty="0" err="1">
              <a:latin typeface="Gill Sans MT" panose="020B0502020104020203" pitchFamily="34" charset="0"/>
            </a:rPr>
            <a:t>mendigitalisasikan</a:t>
          </a:r>
          <a:r>
            <a:rPr lang="en-US" sz="1800" b="1" kern="1200" dirty="0">
              <a:latin typeface="Gill Sans MT" panose="020B0502020104020203" pitchFamily="34" charset="0"/>
            </a:rPr>
            <a:t> operational service </a:t>
          </a:r>
          <a:r>
            <a:rPr lang="en-US" sz="1800" kern="1200" dirty="0" err="1">
              <a:latin typeface="Gill Sans MT" panose="020B0502020104020203" pitchFamily="34" charset="0"/>
            </a:rPr>
            <a:t>dengan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kern="1200" dirty="0" err="1">
              <a:latin typeface="Gill Sans MT" panose="020B0502020104020203" pitchFamily="34" charset="0"/>
            </a:rPr>
            <a:t>menggunakan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kern="1200" dirty="0" err="1">
              <a:latin typeface="Gill Sans MT" panose="020B0502020104020203" pitchFamily="34" charset="0"/>
            </a:rPr>
            <a:t>aplikasi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kern="1200" dirty="0" err="1">
              <a:latin typeface="Gill Sans MT" panose="020B0502020104020203" pitchFamily="34" charset="0"/>
            </a:rPr>
            <a:t>untuk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b="1" kern="1200" dirty="0" err="1">
              <a:latin typeface="Gill Sans MT" panose="020B0502020104020203" pitchFamily="34" charset="0"/>
            </a:rPr>
            <a:t>meningkatkan</a:t>
          </a:r>
          <a:r>
            <a:rPr lang="en-US" sz="1800" b="1" kern="1200" dirty="0">
              <a:latin typeface="Gill Sans MT" panose="020B0502020104020203" pitchFamily="34" charset="0"/>
            </a:rPr>
            <a:t> </a:t>
          </a:r>
          <a:r>
            <a:rPr lang="en-US" sz="1800" b="1" kern="1200" dirty="0" err="1">
              <a:latin typeface="Gill Sans MT" panose="020B0502020104020203" pitchFamily="34" charset="0"/>
            </a:rPr>
            <a:t>fungsi</a:t>
          </a:r>
          <a:r>
            <a:rPr lang="en-US" sz="1800" b="1" kern="1200" dirty="0">
              <a:latin typeface="Gill Sans MT" panose="020B0502020104020203" pitchFamily="34" charset="0"/>
            </a:rPr>
            <a:t> monitoring/</a:t>
          </a:r>
          <a:r>
            <a:rPr lang="en-US" sz="1800" b="1" kern="1200" dirty="0" err="1">
              <a:latin typeface="Gill Sans MT" panose="020B0502020104020203" pitchFamily="34" charset="0"/>
            </a:rPr>
            <a:t>kontroling</a:t>
          </a:r>
          <a:r>
            <a:rPr lang="en-US" sz="1800" b="1" kern="1200" dirty="0">
              <a:latin typeface="Gill Sans MT" panose="020B0502020104020203" pitchFamily="34" charset="0"/>
            </a:rPr>
            <a:t> </a:t>
          </a:r>
          <a:r>
            <a:rPr lang="en-US" sz="1800" kern="1200" dirty="0">
              <a:latin typeface="Gill Sans MT" panose="020B0502020104020203" pitchFamily="34" charset="0"/>
            </a:rPr>
            <a:t>dan </a:t>
          </a:r>
          <a:r>
            <a:rPr lang="en-US" sz="1800" kern="1200" dirty="0" err="1">
              <a:latin typeface="Gill Sans MT" panose="020B0502020104020203" pitchFamily="34" charset="0"/>
            </a:rPr>
            <a:t>jasa</a:t>
          </a:r>
          <a:r>
            <a:rPr lang="en-US" sz="1800" kern="1200" dirty="0">
              <a:latin typeface="Gill Sans MT" panose="020B0502020104020203" pitchFamily="34" charset="0"/>
            </a:rPr>
            <a:t> “</a:t>
          </a:r>
          <a:r>
            <a:rPr lang="en-US" sz="1800" i="1" kern="1200" dirty="0">
              <a:latin typeface="Gill Sans MT" panose="020B0502020104020203" pitchFamily="34" charset="0"/>
            </a:rPr>
            <a:t>paperless</a:t>
          </a:r>
          <a:r>
            <a:rPr lang="en-US" sz="1800" kern="1200" dirty="0">
              <a:latin typeface="Gill Sans MT" panose="020B0502020104020203" pitchFamily="34" charset="0"/>
            </a:rPr>
            <a:t>”.</a:t>
          </a:r>
        </a:p>
      </dsp:txBody>
      <dsp:txXfrm>
        <a:off x="3511977" y="3048728"/>
        <a:ext cx="3409686" cy="3048728"/>
      </dsp:txXfrm>
    </dsp:sp>
    <dsp:sp modelId="{F7AA1578-16EF-4666-8A8C-E7DF9CC5D078}">
      <dsp:nvSpPr>
        <dsp:cNvPr id="0" name=""/>
        <dsp:cNvSpPr/>
      </dsp:nvSpPr>
      <dsp:spPr>
        <a:xfrm>
          <a:off x="3947787" y="457309"/>
          <a:ext cx="2538066" cy="253806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7E7ED2-CAB4-4C14-9FB5-9CCBA0B51C74}">
      <dsp:nvSpPr>
        <dsp:cNvPr id="0" name=""/>
        <dsp:cNvSpPr/>
      </dsp:nvSpPr>
      <dsp:spPr>
        <a:xfrm>
          <a:off x="7023955" y="0"/>
          <a:ext cx="3409686" cy="76218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b="1" kern="1200" dirty="0">
            <a:latin typeface="Gill Sans MT" panose="020B0502020104020203" pitchFamily="34" charset="0"/>
          </a:endParaRPr>
        </a:p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Gill Sans MT" panose="020B0502020104020203" pitchFamily="34" charset="0"/>
            </a:rPr>
            <a:t>Memperluas</a:t>
          </a:r>
          <a:r>
            <a:rPr lang="en-US" sz="1800" b="1" kern="1200" dirty="0">
              <a:latin typeface="Gill Sans MT" panose="020B0502020104020203" pitchFamily="34" charset="0"/>
            </a:rPr>
            <a:t> range product yang </a:t>
          </a:r>
          <a:r>
            <a:rPr lang="en-US" sz="1800" b="1" kern="1200" dirty="0" err="1">
              <a:latin typeface="Gill Sans MT" panose="020B0502020104020203" pitchFamily="34" charset="0"/>
            </a:rPr>
            <a:t>ditawarkan</a:t>
          </a:r>
          <a:r>
            <a:rPr lang="en-US" sz="1800" b="1" kern="1200" dirty="0">
              <a:latin typeface="Gill Sans MT" panose="020B0502020104020203" pitchFamily="34" charset="0"/>
            </a:rPr>
            <a:t> </a:t>
          </a:r>
          <a:r>
            <a:rPr lang="en-US" sz="1800" kern="1200" dirty="0">
              <a:latin typeface="Gill Sans MT" panose="020B0502020104020203" pitchFamily="34" charset="0"/>
            </a:rPr>
            <a:t>dan </a:t>
          </a:r>
          <a:r>
            <a:rPr lang="en-US" sz="1800" kern="1200" dirty="0" err="1">
              <a:latin typeface="Gill Sans MT" panose="020B0502020104020203" pitchFamily="34" charset="0"/>
            </a:rPr>
            <a:t>berinovasi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kern="1200" dirty="0" err="1">
              <a:latin typeface="Gill Sans MT" panose="020B0502020104020203" pitchFamily="34" charset="0"/>
            </a:rPr>
            <a:t>merubah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kern="1200" dirty="0" err="1">
              <a:latin typeface="Gill Sans MT" panose="020B0502020104020203" pitchFamily="34" charset="0"/>
            </a:rPr>
            <a:t>desain</a:t>
          </a:r>
          <a:r>
            <a:rPr lang="en-US" sz="1800" kern="1200" dirty="0">
              <a:latin typeface="Gill Sans MT" panose="020B0502020104020203" pitchFamily="34" charset="0"/>
            </a:rPr>
            <a:t> unit lama </a:t>
          </a:r>
          <a:r>
            <a:rPr lang="en-US" sz="1800" kern="1200" dirty="0" err="1">
              <a:latin typeface="Gill Sans MT" panose="020B0502020104020203" pitchFamily="34" charset="0"/>
            </a:rPr>
            <a:t>sehingga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kern="1200" dirty="0" err="1">
              <a:latin typeface="Gill Sans MT" panose="020B0502020104020203" pitchFamily="34" charset="0"/>
            </a:rPr>
            <a:t>dapat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kern="1200" dirty="0" err="1">
              <a:latin typeface="Gill Sans MT" panose="020B0502020104020203" pitchFamily="34" charset="0"/>
            </a:rPr>
            <a:t>meningkatkan</a:t>
          </a:r>
          <a:r>
            <a:rPr lang="en-US" sz="1800" kern="1200" dirty="0">
              <a:latin typeface="Gill Sans MT" panose="020B0502020104020203" pitchFamily="34" charset="0"/>
            </a:rPr>
            <a:t> ‘</a:t>
          </a:r>
          <a:r>
            <a:rPr lang="en-US" sz="1800" i="1" kern="1200" dirty="0">
              <a:latin typeface="Gill Sans MT" panose="020B0502020104020203" pitchFamily="34" charset="0"/>
            </a:rPr>
            <a:t>value dan appeal</a:t>
          </a:r>
          <a:r>
            <a:rPr lang="en-US" sz="1800" kern="1200" dirty="0">
              <a:latin typeface="Gill Sans MT" panose="020B0502020104020203" pitchFamily="34" charset="0"/>
            </a:rPr>
            <a:t>’ </a:t>
          </a:r>
          <a:r>
            <a:rPr lang="en-US" sz="1800" kern="1200" dirty="0" err="1">
              <a:latin typeface="Gill Sans MT" panose="020B0502020104020203" pitchFamily="34" charset="0"/>
            </a:rPr>
            <a:t>untuk</a:t>
          </a:r>
          <a:r>
            <a:rPr lang="en-US" sz="1800" kern="1200" dirty="0">
              <a:latin typeface="Gill Sans MT" panose="020B0502020104020203" pitchFamily="34" charset="0"/>
            </a:rPr>
            <a:t> unit-unit </a:t>
          </a:r>
          <a:r>
            <a:rPr lang="en-US" sz="1800" i="1" kern="1200" dirty="0">
              <a:latin typeface="Gill Sans MT" panose="020B0502020104020203" pitchFamily="34" charset="0"/>
            </a:rPr>
            <a:t>hygiene. </a:t>
          </a:r>
          <a:r>
            <a:rPr lang="en-US" sz="1800" i="0" kern="1200" dirty="0">
              <a:latin typeface="Gill Sans MT" panose="020B0502020104020203" pitchFamily="34" charset="0"/>
            </a:rPr>
            <a:t>Perseroan </a:t>
          </a:r>
          <a:r>
            <a:rPr lang="en-US" sz="1800" i="0" kern="1200" dirty="0" err="1">
              <a:latin typeface="Gill Sans MT" panose="020B0502020104020203" pitchFamily="34" charset="0"/>
            </a:rPr>
            <a:t>juga</a:t>
          </a:r>
          <a:r>
            <a:rPr lang="en-US" sz="1800" i="0" kern="1200" dirty="0">
              <a:latin typeface="Gill Sans MT" panose="020B0502020104020203" pitchFamily="34" charset="0"/>
            </a:rPr>
            <a:t> </a:t>
          </a:r>
          <a:r>
            <a:rPr lang="en-US" sz="1800" i="0" kern="1200" dirty="0" err="1">
              <a:latin typeface="Gill Sans MT" panose="020B0502020104020203" pitchFamily="34" charset="0"/>
            </a:rPr>
            <a:t>akan</a:t>
          </a:r>
          <a:r>
            <a:rPr lang="en-US" sz="1800" i="0" kern="1200" dirty="0">
              <a:latin typeface="Gill Sans MT" panose="020B0502020104020203" pitchFamily="34" charset="0"/>
            </a:rPr>
            <a:t> </a:t>
          </a:r>
          <a:r>
            <a:rPr lang="en-US" sz="1800" b="1" i="0" kern="1200" dirty="0" err="1">
              <a:latin typeface="Gill Sans MT" panose="020B0502020104020203" pitchFamily="34" charset="0"/>
            </a:rPr>
            <a:t>berinvestasi</a:t>
          </a:r>
          <a:r>
            <a:rPr lang="en-US" sz="1800" b="1" i="0" kern="1200" dirty="0">
              <a:latin typeface="Gill Sans MT" panose="020B0502020104020203" pitchFamily="34" charset="0"/>
            </a:rPr>
            <a:t> </a:t>
          </a:r>
          <a:r>
            <a:rPr lang="en-US" sz="1800" b="1" i="0" kern="1200" dirty="0" err="1">
              <a:latin typeface="Gill Sans MT" panose="020B0502020104020203" pitchFamily="34" charset="0"/>
            </a:rPr>
            <a:t>kepada</a:t>
          </a:r>
          <a:r>
            <a:rPr lang="en-US" sz="1800" b="1" i="0" kern="1200" dirty="0">
              <a:latin typeface="Gill Sans MT" panose="020B0502020104020203" pitchFamily="34" charset="0"/>
            </a:rPr>
            <a:t> unit </a:t>
          </a:r>
          <a:r>
            <a:rPr lang="en-US" sz="1800" b="1" i="0" kern="1200" dirty="0" err="1">
              <a:latin typeface="Gill Sans MT" panose="020B0502020104020203" pitchFamily="34" charset="0"/>
            </a:rPr>
            <a:t>baru</a:t>
          </a:r>
          <a:r>
            <a:rPr lang="en-US" sz="1800" b="1" i="0" kern="1200" dirty="0">
              <a:latin typeface="Gill Sans MT" panose="020B0502020104020203" pitchFamily="34" charset="0"/>
            </a:rPr>
            <a:t> </a:t>
          </a:r>
          <a:r>
            <a:rPr lang="en-US" sz="1800" b="1" i="0" kern="1200" dirty="0" err="1">
              <a:latin typeface="Gill Sans MT" panose="020B0502020104020203" pitchFamily="34" charset="0"/>
            </a:rPr>
            <a:t>untuk</a:t>
          </a:r>
          <a:r>
            <a:rPr lang="en-US" sz="1800" b="1" i="0" kern="1200" dirty="0">
              <a:latin typeface="Gill Sans MT" panose="020B0502020104020203" pitchFamily="34" charset="0"/>
            </a:rPr>
            <a:t> </a:t>
          </a:r>
          <a:r>
            <a:rPr lang="en-US" sz="1800" b="1" i="0" kern="1200" dirty="0" err="1">
              <a:latin typeface="Gill Sans MT" panose="020B0502020104020203" pitchFamily="34" charset="0"/>
            </a:rPr>
            <a:t>mendukung</a:t>
          </a:r>
          <a:r>
            <a:rPr lang="en-US" sz="1800" b="1" i="0" kern="1200" dirty="0">
              <a:latin typeface="Gill Sans MT" panose="020B0502020104020203" pitchFamily="34" charset="0"/>
            </a:rPr>
            <a:t> </a:t>
          </a:r>
          <a:r>
            <a:rPr lang="en-US" sz="1800" b="1" i="0" kern="1200" dirty="0" err="1">
              <a:latin typeface="Gill Sans MT" panose="020B0502020104020203" pitchFamily="34" charset="0"/>
            </a:rPr>
            <a:t>pertumbuhan</a:t>
          </a:r>
          <a:r>
            <a:rPr lang="en-US" sz="1800" b="1" i="0" kern="1200" dirty="0">
              <a:latin typeface="Gill Sans MT" panose="020B0502020104020203" pitchFamily="34" charset="0"/>
            </a:rPr>
            <a:t> Perseroan </a:t>
          </a:r>
          <a:r>
            <a:rPr lang="en-US" sz="1800" b="1" i="0" kern="1200" dirty="0" err="1">
              <a:latin typeface="Gill Sans MT" panose="020B0502020104020203" pitchFamily="34" charset="0"/>
            </a:rPr>
            <a:t>kedepannya</a:t>
          </a:r>
          <a:endParaRPr lang="en-US" sz="1800" b="1" i="0" kern="1200" dirty="0">
            <a:latin typeface="Gill Sans MT" panose="020B0502020104020203" pitchFamily="34" charset="0"/>
          </a:endParaRPr>
        </a:p>
      </dsp:txBody>
      <dsp:txXfrm>
        <a:off x="7023955" y="3048728"/>
        <a:ext cx="3409686" cy="3048728"/>
      </dsp:txXfrm>
    </dsp:sp>
    <dsp:sp modelId="{3A2E1CB0-2F2A-429C-9FBA-3FE339152E3C}">
      <dsp:nvSpPr>
        <dsp:cNvPr id="0" name=""/>
        <dsp:cNvSpPr/>
      </dsp:nvSpPr>
      <dsp:spPr>
        <a:xfrm>
          <a:off x="7459765" y="457309"/>
          <a:ext cx="2538066" cy="2538066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88480-F5E5-44F4-B297-6FB606B49805}">
      <dsp:nvSpPr>
        <dsp:cNvPr id="0" name=""/>
        <dsp:cNvSpPr/>
      </dsp:nvSpPr>
      <dsp:spPr>
        <a:xfrm>
          <a:off x="10535932" y="0"/>
          <a:ext cx="3409686" cy="76218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>
              <a:latin typeface="Gill Sans MT" panose="020B0502020104020203" pitchFamily="34" charset="0"/>
            </a:rPr>
            <a:t>Berkolaborasi</a:t>
          </a:r>
          <a:r>
            <a:rPr lang="en-US" sz="1800" b="1" kern="1200" dirty="0">
              <a:latin typeface="Gill Sans MT" panose="020B0502020104020203" pitchFamily="34" charset="0"/>
            </a:rPr>
            <a:t> </a:t>
          </a:r>
          <a:r>
            <a:rPr lang="en-US" sz="1800" b="1" kern="1200" dirty="0" err="1">
              <a:latin typeface="Gill Sans MT" panose="020B0502020104020203" pitchFamily="34" charset="0"/>
            </a:rPr>
            <a:t>atau</a:t>
          </a:r>
          <a:r>
            <a:rPr lang="en-US" sz="1800" b="1" kern="1200" dirty="0">
              <a:latin typeface="Gill Sans MT" panose="020B0502020104020203" pitchFamily="34" charset="0"/>
            </a:rPr>
            <a:t> </a:t>
          </a:r>
          <a:r>
            <a:rPr lang="en-US" sz="1800" b="1" kern="1200" dirty="0" err="1">
              <a:latin typeface="Gill Sans MT" panose="020B0502020104020203" pitchFamily="34" charset="0"/>
            </a:rPr>
            <a:t>melakukan</a:t>
          </a:r>
          <a:r>
            <a:rPr lang="en-US" sz="1800" b="1" kern="1200" dirty="0">
              <a:latin typeface="Gill Sans MT" panose="020B0502020104020203" pitchFamily="34" charset="0"/>
            </a:rPr>
            <a:t> </a:t>
          </a:r>
          <a:r>
            <a:rPr lang="en-US" sz="1800" b="1" kern="1200" dirty="0" err="1">
              <a:latin typeface="Gill Sans MT" panose="020B0502020104020203" pitchFamily="34" charset="0"/>
            </a:rPr>
            <a:t>akuisisi</a:t>
          </a:r>
          <a:r>
            <a:rPr lang="en-US" sz="1800" b="1" kern="1200" dirty="0">
              <a:latin typeface="Gill Sans MT" panose="020B0502020104020203" pitchFamily="34" charset="0"/>
            </a:rPr>
            <a:t> </a:t>
          </a:r>
          <a:r>
            <a:rPr lang="en-US" sz="1800" b="1" kern="1200" dirty="0" err="1">
              <a:latin typeface="Gill Sans MT" panose="020B0502020104020203" pitchFamily="34" charset="0"/>
            </a:rPr>
            <a:t>dengan</a:t>
          </a:r>
          <a:r>
            <a:rPr lang="en-US" sz="1800" b="1" kern="1200" dirty="0">
              <a:latin typeface="Gill Sans MT" panose="020B0502020104020203" pitchFamily="34" charset="0"/>
            </a:rPr>
            <a:t> </a:t>
          </a:r>
          <a:r>
            <a:rPr lang="en-US" sz="1800" b="1" kern="1200" dirty="0" err="1">
              <a:latin typeface="Gill Sans MT" panose="020B0502020104020203" pitchFamily="34" charset="0"/>
            </a:rPr>
            <a:t>grup</a:t>
          </a:r>
          <a:r>
            <a:rPr lang="en-US" sz="1800" b="1" kern="1200" dirty="0">
              <a:latin typeface="Gill Sans MT" panose="020B0502020104020203" pitchFamily="34" charset="0"/>
            </a:rPr>
            <a:t> </a:t>
          </a:r>
          <a:r>
            <a:rPr lang="en-US" sz="1800" b="1" kern="1200" dirty="0" err="1">
              <a:latin typeface="Gill Sans MT" panose="020B0502020104020203" pitchFamily="34" charset="0"/>
            </a:rPr>
            <a:t>perusahaan</a:t>
          </a:r>
          <a:r>
            <a:rPr lang="en-US" sz="1800" b="1" kern="1200" dirty="0">
              <a:latin typeface="Gill Sans MT" panose="020B0502020104020203" pitchFamily="34" charset="0"/>
            </a:rPr>
            <a:t> lain </a:t>
          </a:r>
          <a:r>
            <a:rPr lang="en-US" sz="1800" kern="1200" dirty="0">
              <a:latin typeface="Gill Sans MT" panose="020B0502020104020203" pitchFamily="34" charset="0"/>
            </a:rPr>
            <a:t>yang </a:t>
          </a:r>
          <a:r>
            <a:rPr lang="en-US" sz="1800" kern="1200" dirty="0" err="1">
              <a:latin typeface="Gill Sans MT" panose="020B0502020104020203" pitchFamily="34" charset="0"/>
            </a:rPr>
            <a:t>dapat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kern="1200" dirty="0" err="1">
              <a:latin typeface="Gill Sans MT" panose="020B0502020104020203" pitchFamily="34" charset="0"/>
            </a:rPr>
            <a:t>melibatkan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kern="1200" dirty="0" err="1">
              <a:latin typeface="Gill Sans MT" panose="020B0502020104020203" pitchFamily="34" charset="0"/>
            </a:rPr>
            <a:t>inisiatif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kern="1200" dirty="0" err="1">
              <a:latin typeface="Gill Sans MT" panose="020B0502020104020203" pitchFamily="34" charset="0"/>
            </a:rPr>
            <a:t>pemasaran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kern="1200" dirty="0" err="1">
              <a:latin typeface="Gill Sans MT" panose="020B0502020104020203" pitchFamily="34" charset="0"/>
            </a:rPr>
            <a:t>bersama</a:t>
          </a:r>
          <a:r>
            <a:rPr lang="en-US" sz="1800" kern="1200" dirty="0">
              <a:latin typeface="Gill Sans MT" panose="020B0502020104020203" pitchFamily="34" charset="0"/>
            </a:rPr>
            <a:t>, </a:t>
          </a:r>
          <a:r>
            <a:rPr lang="en-US" sz="1800" kern="1200" dirty="0" err="1">
              <a:latin typeface="Gill Sans MT" panose="020B0502020104020203" pitchFamily="34" charset="0"/>
            </a:rPr>
            <a:t>saluran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kern="1200" dirty="0" err="1">
              <a:latin typeface="Gill Sans MT" panose="020B0502020104020203" pitchFamily="34" charset="0"/>
            </a:rPr>
            <a:t>distribusi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kern="1200" dirty="0" err="1">
              <a:latin typeface="Gill Sans MT" panose="020B0502020104020203" pitchFamily="34" charset="0"/>
            </a:rPr>
            <a:t>bersama</a:t>
          </a:r>
          <a:r>
            <a:rPr lang="en-US" sz="1800" kern="1200" dirty="0">
              <a:latin typeface="Gill Sans MT" panose="020B0502020104020203" pitchFamily="34" charset="0"/>
            </a:rPr>
            <a:t>, </a:t>
          </a:r>
          <a:r>
            <a:rPr lang="en-US" sz="1800" kern="1200" dirty="0" err="1">
              <a:latin typeface="Gill Sans MT" panose="020B0502020104020203" pitchFamily="34" charset="0"/>
            </a:rPr>
            <a:t>pengembangan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kern="1200" dirty="0" err="1">
              <a:latin typeface="Gill Sans MT" panose="020B0502020104020203" pitchFamily="34" charset="0"/>
            </a:rPr>
            <a:t>bersama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kern="1200" dirty="0" err="1">
              <a:latin typeface="Gill Sans MT" panose="020B0502020104020203" pitchFamily="34" charset="0"/>
            </a:rPr>
            <a:t>produk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kern="1200" dirty="0" err="1">
              <a:latin typeface="Gill Sans MT" panose="020B0502020104020203" pitchFamily="34" charset="0"/>
            </a:rPr>
            <a:t>baru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kern="1200" dirty="0" err="1">
              <a:latin typeface="Gill Sans MT" panose="020B0502020104020203" pitchFamily="34" charset="0"/>
            </a:rPr>
            <a:t>atau</a:t>
          </a:r>
          <a:r>
            <a:rPr lang="en-US" sz="1800" kern="1200" dirty="0">
              <a:latin typeface="Gill Sans MT" panose="020B0502020104020203" pitchFamily="34" charset="0"/>
            </a:rPr>
            <a:t> vertical </a:t>
          </a:r>
          <a:r>
            <a:rPr lang="en-US" sz="1800" kern="1200" dirty="0" err="1">
              <a:latin typeface="Gill Sans MT" panose="020B0502020104020203" pitchFamily="34" charset="0"/>
            </a:rPr>
            <a:t>bisnis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kern="1200" dirty="0" err="1">
              <a:latin typeface="Gill Sans MT" panose="020B0502020104020203" pitchFamily="34" charset="0"/>
            </a:rPr>
            <a:t>pendukung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kern="1200" dirty="0" err="1">
              <a:latin typeface="Gill Sans MT" panose="020B0502020104020203" pitchFamily="34" charset="0"/>
            </a:rPr>
            <a:t>baru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kern="1200" dirty="0" err="1">
              <a:latin typeface="Gill Sans MT" panose="020B0502020104020203" pitchFamily="34" charset="0"/>
            </a:rPr>
            <a:t>lainnya</a:t>
          </a:r>
          <a:r>
            <a:rPr lang="en-US" sz="1800" kern="1200" dirty="0">
              <a:latin typeface="Gill Sans MT" panose="020B0502020104020203" pitchFamily="34" charset="0"/>
            </a:rPr>
            <a:t>.</a:t>
          </a:r>
        </a:p>
      </dsp:txBody>
      <dsp:txXfrm>
        <a:off x="10535932" y="3048728"/>
        <a:ext cx="3409686" cy="3048728"/>
      </dsp:txXfrm>
    </dsp:sp>
    <dsp:sp modelId="{90410038-9AB6-4534-AC5C-226A4D1CDF1B}">
      <dsp:nvSpPr>
        <dsp:cNvPr id="0" name=""/>
        <dsp:cNvSpPr/>
      </dsp:nvSpPr>
      <dsp:spPr>
        <a:xfrm>
          <a:off x="10971742" y="457309"/>
          <a:ext cx="2538066" cy="2538066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2111A7-A44F-42FE-9A54-439C3DFB77D1}">
      <dsp:nvSpPr>
        <dsp:cNvPr id="0" name=""/>
        <dsp:cNvSpPr/>
      </dsp:nvSpPr>
      <dsp:spPr>
        <a:xfrm>
          <a:off x="14047910" y="0"/>
          <a:ext cx="3409686" cy="7621820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Gill Sans MT" panose="020B0502020104020203" pitchFamily="34" charset="0"/>
            </a:rPr>
            <a:t>Terus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kern="1200" dirty="0" err="1">
              <a:latin typeface="Gill Sans MT" panose="020B0502020104020203" pitchFamily="34" charset="0"/>
            </a:rPr>
            <a:t>fokus</a:t>
          </a:r>
          <a:r>
            <a:rPr lang="en-US" sz="1800" kern="1200" dirty="0">
              <a:latin typeface="Gill Sans MT" panose="020B0502020104020203" pitchFamily="34" charset="0"/>
            </a:rPr>
            <a:t> dan </a:t>
          </a:r>
          <a:r>
            <a:rPr lang="en-US" sz="1800" kern="1200" dirty="0" err="1">
              <a:latin typeface="Gill Sans MT" panose="020B0502020104020203" pitchFamily="34" charset="0"/>
            </a:rPr>
            <a:t>mendedikasikan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kern="1200" dirty="0" err="1">
              <a:latin typeface="Gill Sans MT" panose="020B0502020104020203" pitchFamily="34" charset="0"/>
            </a:rPr>
            <a:t>sumber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kern="1200" dirty="0" err="1">
              <a:latin typeface="Gill Sans MT" panose="020B0502020104020203" pitchFamily="34" charset="0"/>
            </a:rPr>
            <a:t>daya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kern="1200" dirty="0" err="1">
              <a:latin typeface="Gill Sans MT" panose="020B0502020104020203" pitchFamily="34" charset="0"/>
            </a:rPr>
            <a:t>manusia</a:t>
          </a:r>
          <a:r>
            <a:rPr lang="en-US" sz="1800" kern="1200" dirty="0">
              <a:latin typeface="Gill Sans MT" panose="020B0502020104020203" pitchFamily="34" charset="0"/>
            </a:rPr>
            <a:t> (SDM) </a:t>
          </a:r>
          <a:r>
            <a:rPr lang="en-US" sz="1800" kern="1200" dirty="0" err="1">
              <a:latin typeface="Gill Sans MT" panose="020B0502020104020203" pitchFamily="34" charset="0"/>
            </a:rPr>
            <a:t>untuk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b="1" kern="1200" dirty="0" err="1">
              <a:latin typeface="Gill Sans MT" panose="020B0502020104020203" pitchFamily="34" charset="0"/>
            </a:rPr>
            <a:t>meningkatkan</a:t>
          </a:r>
          <a:r>
            <a:rPr lang="en-US" sz="1800" b="1" kern="1200" dirty="0">
              <a:latin typeface="Gill Sans MT" panose="020B0502020104020203" pitchFamily="34" charset="0"/>
            </a:rPr>
            <a:t> dan </a:t>
          </a:r>
          <a:r>
            <a:rPr lang="en-US" sz="1800" b="1" kern="1200" dirty="0" err="1">
              <a:latin typeface="Gill Sans MT" panose="020B0502020104020203" pitchFamily="34" charset="0"/>
            </a:rPr>
            <a:t>melatih</a:t>
          </a:r>
          <a:r>
            <a:rPr lang="en-US" sz="1800" b="1" kern="1200" dirty="0">
              <a:latin typeface="Gill Sans MT" panose="020B0502020104020203" pitchFamily="34" charset="0"/>
            </a:rPr>
            <a:t> </a:t>
          </a:r>
          <a:r>
            <a:rPr lang="en-US" sz="1800" b="1" kern="1200" dirty="0" err="1">
              <a:latin typeface="Gill Sans MT" panose="020B0502020104020203" pitchFamily="34" charset="0"/>
            </a:rPr>
            <a:t>tim</a:t>
          </a:r>
          <a:r>
            <a:rPr lang="en-US" sz="1800" b="1" kern="1200" dirty="0">
              <a:latin typeface="Gill Sans MT" panose="020B0502020104020203" pitchFamily="34" charset="0"/>
            </a:rPr>
            <a:t> </a:t>
          </a:r>
          <a:r>
            <a:rPr lang="en-US" sz="1800" b="1" kern="1200" dirty="0" err="1">
              <a:latin typeface="Gill Sans MT" panose="020B0502020104020203" pitchFamily="34" charset="0"/>
            </a:rPr>
            <a:t>operasional</a:t>
          </a:r>
          <a:r>
            <a:rPr lang="en-US" sz="1800" b="1" kern="1200" dirty="0">
              <a:latin typeface="Gill Sans MT" panose="020B0502020104020203" pitchFamily="34" charset="0"/>
            </a:rPr>
            <a:t>, </a:t>
          </a:r>
          <a:r>
            <a:rPr lang="en-US" sz="1800" b="1" kern="1200" dirty="0" err="1">
              <a:latin typeface="Gill Sans MT" panose="020B0502020104020203" pitchFamily="34" charset="0"/>
            </a:rPr>
            <a:t>dengan</a:t>
          </a:r>
          <a:r>
            <a:rPr lang="en-US" sz="1800" b="1" kern="1200" dirty="0">
              <a:latin typeface="Gill Sans MT" panose="020B0502020104020203" pitchFamily="34" charset="0"/>
            </a:rPr>
            <a:t> </a:t>
          </a:r>
          <a:r>
            <a:rPr lang="en-US" sz="1800" b="1" kern="1200" dirty="0" err="1">
              <a:latin typeface="Gill Sans MT" panose="020B0502020104020203" pitchFamily="34" charset="0"/>
            </a:rPr>
            <a:t>dukungan</a:t>
          </a:r>
          <a:r>
            <a:rPr lang="en-US" sz="1800" b="1" kern="1200" dirty="0">
              <a:latin typeface="Gill Sans MT" panose="020B0502020104020203" pitchFamily="34" charset="0"/>
            </a:rPr>
            <a:t> </a:t>
          </a:r>
          <a:r>
            <a:rPr lang="en-US" sz="1800" b="1" kern="1200" dirty="0" err="1">
              <a:latin typeface="Gill Sans MT" panose="020B0502020104020203" pitchFamily="34" charset="0"/>
            </a:rPr>
            <a:t>fasilitas</a:t>
          </a:r>
          <a:r>
            <a:rPr lang="en-US" sz="1800" b="1" kern="1200" dirty="0">
              <a:latin typeface="Gill Sans MT" panose="020B0502020104020203" pitchFamily="34" charset="0"/>
            </a:rPr>
            <a:t> </a:t>
          </a:r>
          <a:r>
            <a:rPr lang="en-US" sz="1800" b="1" kern="1200" dirty="0" err="1">
              <a:latin typeface="Gill Sans MT" panose="020B0502020104020203" pitchFamily="34" charset="0"/>
            </a:rPr>
            <a:t>pelatihan</a:t>
          </a:r>
          <a:r>
            <a:rPr lang="en-US" sz="1800" b="1" kern="1200" dirty="0">
              <a:latin typeface="Gill Sans MT" panose="020B0502020104020203" pitchFamily="34" charset="0"/>
            </a:rPr>
            <a:t> </a:t>
          </a:r>
          <a:r>
            <a:rPr lang="en-US" sz="1800" b="1" kern="1200" dirty="0" err="1">
              <a:latin typeface="Gill Sans MT" panose="020B0502020104020203" pitchFamily="34" charset="0"/>
            </a:rPr>
            <a:t>baru</a:t>
          </a:r>
          <a:r>
            <a:rPr lang="en-US" sz="1800" kern="1200" dirty="0">
              <a:latin typeface="Gill Sans MT" panose="020B0502020104020203" pitchFamily="34" charset="0"/>
            </a:rPr>
            <a:t>, program </a:t>
          </a:r>
          <a:r>
            <a:rPr lang="en-US" sz="1800" kern="1200" dirty="0" err="1">
              <a:latin typeface="Gill Sans MT" panose="020B0502020104020203" pitchFamily="34" charset="0"/>
            </a:rPr>
            <a:t>pengembangan</a:t>
          </a:r>
          <a:r>
            <a:rPr lang="en-US" sz="1800" kern="1200" dirty="0">
              <a:latin typeface="Gill Sans MT" panose="020B0502020104020203" pitchFamily="34" charset="0"/>
            </a:rPr>
            <a:t> SDM, dan </a:t>
          </a:r>
          <a:r>
            <a:rPr lang="en-US" sz="1800" kern="1200" dirty="0" err="1">
              <a:latin typeface="Gill Sans MT" panose="020B0502020104020203" pitchFamily="34" charset="0"/>
            </a:rPr>
            <a:t>penekanan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kern="1200" dirty="0" err="1">
              <a:latin typeface="Gill Sans MT" panose="020B0502020104020203" pitchFamily="34" charset="0"/>
            </a:rPr>
            <a:t>terhadap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kern="1200" dirty="0" err="1">
              <a:latin typeface="Gill Sans MT" panose="020B0502020104020203" pitchFamily="34" charset="0"/>
            </a:rPr>
            <a:t>standar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kern="1200" dirty="0" err="1">
              <a:latin typeface="Gill Sans MT" panose="020B0502020104020203" pitchFamily="34" charset="0"/>
            </a:rPr>
            <a:t>jasa</a:t>
          </a:r>
          <a:r>
            <a:rPr lang="en-US" sz="1800" kern="1200" dirty="0">
              <a:latin typeface="Gill Sans MT" panose="020B0502020104020203" pitchFamily="34" charset="0"/>
            </a:rPr>
            <a:t> dan </a:t>
          </a:r>
          <a:r>
            <a:rPr lang="en-US" sz="1800" kern="1200" dirty="0" err="1">
              <a:latin typeface="Gill Sans MT" panose="020B0502020104020203" pitchFamily="34" charset="0"/>
            </a:rPr>
            <a:t>praktik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kern="1200" dirty="0" err="1">
              <a:latin typeface="Gill Sans MT" panose="020B0502020104020203" pitchFamily="34" charset="0"/>
            </a:rPr>
            <a:t>ramah</a:t>
          </a:r>
          <a:r>
            <a:rPr lang="en-US" sz="1800" kern="1200" dirty="0">
              <a:latin typeface="Gill Sans MT" panose="020B0502020104020203" pitchFamily="34" charset="0"/>
            </a:rPr>
            <a:t> </a:t>
          </a:r>
          <a:r>
            <a:rPr lang="en-US" sz="1800" kern="1200" dirty="0" err="1">
              <a:latin typeface="Gill Sans MT" panose="020B0502020104020203" pitchFamily="34" charset="0"/>
            </a:rPr>
            <a:t>lingkungan</a:t>
          </a:r>
          <a:r>
            <a:rPr lang="en-US" sz="1800" kern="1200" dirty="0">
              <a:latin typeface="Gill Sans MT" panose="020B0502020104020203" pitchFamily="34" charset="0"/>
            </a:rPr>
            <a:t>.</a:t>
          </a:r>
        </a:p>
      </dsp:txBody>
      <dsp:txXfrm>
        <a:off x="14047910" y="3048728"/>
        <a:ext cx="3409686" cy="3048728"/>
      </dsp:txXfrm>
    </dsp:sp>
    <dsp:sp modelId="{3516DAF0-F2C6-4885-A02C-361E90A10B08}">
      <dsp:nvSpPr>
        <dsp:cNvPr id="0" name=""/>
        <dsp:cNvSpPr/>
      </dsp:nvSpPr>
      <dsp:spPr>
        <a:xfrm>
          <a:off x="14483720" y="457309"/>
          <a:ext cx="2538066" cy="2538066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CD0A83-7071-4583-B616-C4792C2488F5}">
      <dsp:nvSpPr>
        <dsp:cNvPr id="0" name=""/>
        <dsp:cNvSpPr/>
      </dsp:nvSpPr>
      <dsp:spPr>
        <a:xfrm>
          <a:off x="698303" y="6097456"/>
          <a:ext cx="16060989" cy="1143273"/>
        </a:xfrm>
        <a:prstGeom prst="leftRightArrow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A37737-BB26-4A95-BE28-4B427648F1B3}">
      <dsp:nvSpPr>
        <dsp:cNvPr id="0" name=""/>
        <dsp:cNvSpPr/>
      </dsp:nvSpPr>
      <dsp:spPr>
        <a:xfrm>
          <a:off x="5620270" y="3149"/>
          <a:ext cx="2213946" cy="221394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>
              <a:latin typeface="Gill Sans MT" panose="020B0502020104020203" pitchFamily="34" charset="0"/>
            </a:rPr>
            <a:t>Mengutamakan</a:t>
          </a:r>
          <a:r>
            <a:rPr lang="en-US" sz="1900" kern="1200" dirty="0">
              <a:latin typeface="Gill Sans MT" panose="020B0502020104020203" pitchFamily="34" charset="0"/>
            </a:rPr>
            <a:t> Kesehatan </a:t>
          </a:r>
          <a:r>
            <a:rPr lang="en-US" sz="1900" kern="1200" dirty="0" err="1">
              <a:latin typeface="Gill Sans MT" panose="020B0502020104020203" pitchFamily="34" charset="0"/>
            </a:rPr>
            <a:t>Bagi</a:t>
          </a:r>
          <a:r>
            <a:rPr lang="en-US" sz="1900" kern="1200" dirty="0">
              <a:latin typeface="Gill Sans MT" panose="020B0502020104020203" pitchFamily="34" charset="0"/>
            </a:rPr>
            <a:t> </a:t>
          </a:r>
          <a:r>
            <a:rPr lang="en-US" sz="1900" kern="1200" dirty="0" err="1">
              <a:latin typeface="Gill Sans MT" panose="020B0502020104020203" pitchFamily="34" charset="0"/>
            </a:rPr>
            <a:t>Pelanggan</a:t>
          </a:r>
          <a:r>
            <a:rPr lang="en-US" sz="1900" kern="1200" dirty="0">
              <a:latin typeface="Gill Sans MT" panose="020B0502020104020203" pitchFamily="34" charset="0"/>
            </a:rPr>
            <a:t> </a:t>
          </a:r>
          <a:r>
            <a:rPr lang="en-US" sz="1900" kern="1200" dirty="0" err="1">
              <a:latin typeface="Gill Sans MT" panose="020B0502020104020203" pitchFamily="34" charset="0"/>
            </a:rPr>
            <a:t>dan</a:t>
          </a:r>
          <a:r>
            <a:rPr lang="en-US" sz="1900" kern="1200" dirty="0">
              <a:latin typeface="Gill Sans MT" panose="020B0502020104020203" pitchFamily="34" charset="0"/>
            </a:rPr>
            <a:t> </a:t>
          </a:r>
          <a:r>
            <a:rPr lang="en-US" sz="1900" kern="1200" dirty="0" err="1">
              <a:latin typeface="Gill Sans MT" panose="020B0502020104020203" pitchFamily="34" charset="0"/>
            </a:rPr>
            <a:t>Lingkungan</a:t>
          </a:r>
          <a:endParaRPr lang="en-US" sz="1900" kern="1200" dirty="0">
            <a:latin typeface="Gill Sans MT" panose="020B0502020104020203" pitchFamily="34" charset="0"/>
          </a:endParaRPr>
        </a:p>
      </dsp:txBody>
      <dsp:txXfrm>
        <a:off x="5944495" y="327374"/>
        <a:ext cx="1565496" cy="1565496"/>
      </dsp:txXfrm>
    </dsp:sp>
    <dsp:sp modelId="{519F81B8-5604-47F7-8880-ADFC737C028B}">
      <dsp:nvSpPr>
        <dsp:cNvPr id="0" name=""/>
        <dsp:cNvSpPr/>
      </dsp:nvSpPr>
      <dsp:spPr>
        <a:xfrm rot="1800000">
          <a:off x="7857589" y="1558560"/>
          <a:ext cx="586945" cy="7472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7869384" y="1663980"/>
        <a:ext cx="410862" cy="448324"/>
      </dsp:txXfrm>
    </dsp:sp>
    <dsp:sp modelId="{E59C7BFE-E7E4-4A10-A831-50EE72558C64}">
      <dsp:nvSpPr>
        <dsp:cNvPr id="0" name=""/>
        <dsp:cNvSpPr/>
      </dsp:nvSpPr>
      <dsp:spPr>
        <a:xfrm>
          <a:off x="8496679" y="1663844"/>
          <a:ext cx="2213946" cy="221394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>
              <a:latin typeface="Gill Sans MT" panose="020B0502020104020203" pitchFamily="34" charset="0"/>
            </a:rPr>
            <a:t>Jangkauan</a:t>
          </a:r>
          <a:r>
            <a:rPr lang="en-US" sz="1900" kern="1200" dirty="0">
              <a:latin typeface="Gill Sans MT" panose="020B0502020104020203" pitchFamily="34" charset="0"/>
            </a:rPr>
            <a:t> dan </a:t>
          </a:r>
          <a:r>
            <a:rPr lang="en-US" sz="1900" kern="1200" dirty="0" err="1">
              <a:latin typeface="Gill Sans MT" panose="020B0502020104020203" pitchFamily="34" charset="0"/>
            </a:rPr>
            <a:t>Jaringan</a:t>
          </a:r>
          <a:r>
            <a:rPr lang="en-US" sz="1900" kern="1200" dirty="0">
              <a:latin typeface="Gill Sans MT" panose="020B0502020104020203" pitchFamily="34" charset="0"/>
            </a:rPr>
            <a:t> </a:t>
          </a:r>
          <a:r>
            <a:rPr lang="en-US" sz="1900" kern="1200" dirty="0" err="1">
              <a:latin typeface="Gill Sans MT" panose="020B0502020104020203" pitchFamily="34" charset="0"/>
            </a:rPr>
            <a:t>Penjualan</a:t>
          </a:r>
          <a:r>
            <a:rPr lang="en-US" sz="1900" kern="1200" dirty="0">
              <a:latin typeface="Gill Sans MT" panose="020B0502020104020203" pitchFamily="34" charset="0"/>
            </a:rPr>
            <a:t> Nasional</a:t>
          </a:r>
        </a:p>
      </dsp:txBody>
      <dsp:txXfrm>
        <a:off x="8820904" y="1988069"/>
        <a:ext cx="1565496" cy="1565496"/>
      </dsp:txXfrm>
    </dsp:sp>
    <dsp:sp modelId="{D71CF79F-2F6E-43B9-8555-BCB184213A96}">
      <dsp:nvSpPr>
        <dsp:cNvPr id="0" name=""/>
        <dsp:cNvSpPr/>
      </dsp:nvSpPr>
      <dsp:spPr>
        <a:xfrm rot="5400000">
          <a:off x="9310179" y="4041297"/>
          <a:ext cx="586945" cy="7472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9398221" y="4102697"/>
        <a:ext cx="410862" cy="448324"/>
      </dsp:txXfrm>
    </dsp:sp>
    <dsp:sp modelId="{CEFCDFDB-664E-4748-8782-A861AF58C86D}">
      <dsp:nvSpPr>
        <dsp:cNvPr id="0" name=""/>
        <dsp:cNvSpPr/>
      </dsp:nvSpPr>
      <dsp:spPr>
        <a:xfrm>
          <a:off x="8496679" y="4985234"/>
          <a:ext cx="2213946" cy="221394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Gill Sans MT" panose="020B0502020104020203" pitchFamily="34" charset="0"/>
            </a:rPr>
            <a:t>Tenaga Ahli yang </a:t>
          </a:r>
          <a:r>
            <a:rPr lang="en-US" sz="1900" kern="1200" dirty="0" err="1">
              <a:latin typeface="Gill Sans MT" panose="020B0502020104020203" pitchFamily="34" charset="0"/>
            </a:rPr>
            <a:t>Berpengalaman</a:t>
          </a:r>
          <a:endParaRPr lang="en-US" sz="1900" kern="1200" dirty="0">
            <a:latin typeface="Gill Sans MT" panose="020B0502020104020203" pitchFamily="34" charset="0"/>
          </a:endParaRPr>
        </a:p>
      </dsp:txBody>
      <dsp:txXfrm>
        <a:off x="8820904" y="5309459"/>
        <a:ext cx="1565496" cy="1565496"/>
      </dsp:txXfrm>
    </dsp:sp>
    <dsp:sp modelId="{68E92C83-B795-40A0-9BB3-0F6003CF97AA}">
      <dsp:nvSpPr>
        <dsp:cNvPr id="0" name=""/>
        <dsp:cNvSpPr/>
      </dsp:nvSpPr>
      <dsp:spPr>
        <a:xfrm rot="9000000">
          <a:off x="7886361" y="6540646"/>
          <a:ext cx="586945" cy="7472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8050649" y="6646066"/>
        <a:ext cx="410862" cy="448324"/>
      </dsp:txXfrm>
    </dsp:sp>
    <dsp:sp modelId="{F5252526-6EA7-4EE5-85E7-2A2067A6B181}">
      <dsp:nvSpPr>
        <dsp:cNvPr id="0" name=""/>
        <dsp:cNvSpPr/>
      </dsp:nvSpPr>
      <dsp:spPr>
        <a:xfrm>
          <a:off x="5620270" y="6645930"/>
          <a:ext cx="2213946" cy="221394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i="1" kern="1200" dirty="0">
              <a:latin typeface="Gill Sans MT" panose="020B0502020104020203" pitchFamily="34" charset="0"/>
            </a:rPr>
            <a:t>After-Sales Service</a:t>
          </a:r>
        </a:p>
      </dsp:txBody>
      <dsp:txXfrm>
        <a:off x="5944495" y="6970155"/>
        <a:ext cx="1565496" cy="1565496"/>
      </dsp:txXfrm>
    </dsp:sp>
    <dsp:sp modelId="{4A14AB82-EC5C-4A91-B54C-85E68153E34B}">
      <dsp:nvSpPr>
        <dsp:cNvPr id="0" name=""/>
        <dsp:cNvSpPr/>
      </dsp:nvSpPr>
      <dsp:spPr>
        <a:xfrm rot="12600000">
          <a:off x="5009953" y="6557258"/>
          <a:ext cx="586945" cy="7472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 rot="10800000">
        <a:off x="5174241" y="6750720"/>
        <a:ext cx="410862" cy="448324"/>
      </dsp:txXfrm>
    </dsp:sp>
    <dsp:sp modelId="{783DCA20-0C58-4EE7-855D-3B1C617C52F7}">
      <dsp:nvSpPr>
        <dsp:cNvPr id="0" name=""/>
        <dsp:cNvSpPr/>
      </dsp:nvSpPr>
      <dsp:spPr>
        <a:xfrm>
          <a:off x="2743862" y="4985234"/>
          <a:ext cx="2213946" cy="221394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>
              <a:latin typeface="Gill Sans MT" panose="020B0502020104020203" pitchFamily="34" charset="0"/>
            </a:rPr>
            <a:t>Penawaran</a:t>
          </a:r>
          <a:r>
            <a:rPr lang="en-US" sz="1900" kern="1200" dirty="0">
              <a:latin typeface="Gill Sans MT" panose="020B0502020104020203" pitchFamily="34" charset="0"/>
            </a:rPr>
            <a:t> </a:t>
          </a:r>
          <a:r>
            <a:rPr lang="en-US" sz="1900" kern="1200" dirty="0" err="1">
              <a:latin typeface="Gill Sans MT" panose="020B0502020104020203" pitchFamily="34" charset="0"/>
            </a:rPr>
            <a:t>Produk</a:t>
          </a:r>
          <a:r>
            <a:rPr lang="en-US" sz="1900" kern="1200" dirty="0">
              <a:latin typeface="Gill Sans MT" panose="020B0502020104020203" pitchFamily="34" charset="0"/>
            </a:rPr>
            <a:t> dan Jasa Yang Luas</a:t>
          </a:r>
        </a:p>
      </dsp:txBody>
      <dsp:txXfrm>
        <a:off x="3068087" y="5309459"/>
        <a:ext cx="1565496" cy="1565496"/>
      </dsp:txXfrm>
    </dsp:sp>
    <dsp:sp modelId="{DF7D93CD-BA2C-4353-A776-44D622607779}">
      <dsp:nvSpPr>
        <dsp:cNvPr id="0" name=""/>
        <dsp:cNvSpPr/>
      </dsp:nvSpPr>
      <dsp:spPr>
        <a:xfrm rot="16200000">
          <a:off x="3557362" y="4074521"/>
          <a:ext cx="586945" cy="7472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3645404" y="4312004"/>
        <a:ext cx="410862" cy="448324"/>
      </dsp:txXfrm>
    </dsp:sp>
    <dsp:sp modelId="{C302C851-9E8F-47AC-95B9-71AD1ED7CF06}">
      <dsp:nvSpPr>
        <dsp:cNvPr id="0" name=""/>
        <dsp:cNvSpPr/>
      </dsp:nvSpPr>
      <dsp:spPr>
        <a:xfrm>
          <a:off x="2743862" y="1663844"/>
          <a:ext cx="2213946" cy="2213946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 err="1">
              <a:latin typeface="Gill Sans MT" panose="020B0502020104020203" pitchFamily="34" charset="0"/>
            </a:rPr>
            <a:t>Transformasi</a:t>
          </a:r>
          <a:r>
            <a:rPr lang="en-US" sz="1900" kern="1200" dirty="0">
              <a:latin typeface="Gill Sans MT" panose="020B0502020104020203" pitchFamily="34" charset="0"/>
            </a:rPr>
            <a:t> Digital</a:t>
          </a:r>
        </a:p>
      </dsp:txBody>
      <dsp:txXfrm>
        <a:off x="3068087" y="1988069"/>
        <a:ext cx="1565496" cy="1565496"/>
      </dsp:txXfrm>
    </dsp:sp>
    <dsp:sp modelId="{F5CA203B-99E0-4963-8514-C8215DFB3AC5}">
      <dsp:nvSpPr>
        <dsp:cNvPr id="0" name=""/>
        <dsp:cNvSpPr/>
      </dsp:nvSpPr>
      <dsp:spPr>
        <a:xfrm rot="19800000">
          <a:off x="4981180" y="1575172"/>
          <a:ext cx="586945" cy="74720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/>
        </a:p>
      </dsp:txBody>
      <dsp:txXfrm>
        <a:off x="4992975" y="1768634"/>
        <a:ext cx="410862" cy="44832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B5612C-6AB8-42BC-B946-978DB4F3C0D6}">
      <dsp:nvSpPr>
        <dsp:cNvPr id="0" name=""/>
        <dsp:cNvSpPr/>
      </dsp:nvSpPr>
      <dsp:spPr>
        <a:xfrm rot="5400000">
          <a:off x="12400575" y="-5647373"/>
          <a:ext cx="929334" cy="12461245"/>
        </a:xfrm>
        <a:prstGeom prst="round2Same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1" kern="1200" dirty="0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KAP </a:t>
          </a:r>
          <a:r>
            <a:rPr lang="en-US" sz="3200" b="1" kern="1200" dirty="0" err="1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Mirawati</a:t>
          </a:r>
          <a:r>
            <a:rPr lang="en-US" sz="3200" b="1" kern="1200" dirty="0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 Sensi Idris</a:t>
          </a:r>
          <a:endParaRPr lang="en-US" sz="3200" kern="1200" dirty="0">
            <a:ln>
              <a:noFill/>
            </a:ln>
            <a:solidFill>
              <a:schemeClr val="tx1"/>
            </a:solidFill>
            <a:latin typeface="Gill Sans MT" panose="020B0502020104020203" pitchFamily="34" charset="0"/>
          </a:endParaRPr>
        </a:p>
      </dsp:txBody>
      <dsp:txXfrm rot="-5400000">
        <a:off x="6634620" y="163948"/>
        <a:ext cx="12415879" cy="838602"/>
      </dsp:txXfrm>
    </dsp:sp>
    <dsp:sp modelId="{ED9D6E7C-A1FA-45DF-93A7-C68364524E7C}">
      <dsp:nvSpPr>
        <dsp:cNvPr id="0" name=""/>
        <dsp:cNvSpPr/>
      </dsp:nvSpPr>
      <dsp:spPr>
        <a:xfrm>
          <a:off x="203729" y="2415"/>
          <a:ext cx="6601991" cy="1161667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Kantor </a:t>
          </a:r>
          <a:r>
            <a:rPr lang="en-US" sz="3600" b="1" kern="1200" dirty="0" err="1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Akuntan</a:t>
          </a:r>
          <a:r>
            <a:rPr lang="en-US" sz="3600" b="1" kern="1200" dirty="0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 </a:t>
          </a:r>
          <a:r>
            <a:rPr lang="en-US" sz="3600" b="1" kern="1200" dirty="0" err="1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Publik</a:t>
          </a:r>
          <a:endParaRPr lang="en-US" sz="3600" b="1" kern="1200" dirty="0">
            <a:ln>
              <a:noFill/>
            </a:ln>
            <a:solidFill>
              <a:schemeClr val="tx1"/>
            </a:solidFill>
            <a:latin typeface="Gill Sans MT" panose="020B0502020104020203" pitchFamily="34" charset="0"/>
          </a:endParaRPr>
        </a:p>
      </dsp:txBody>
      <dsp:txXfrm>
        <a:off x="260437" y="59123"/>
        <a:ext cx="6488575" cy="1048251"/>
      </dsp:txXfrm>
    </dsp:sp>
    <dsp:sp modelId="{7069684E-56D3-4DD2-BD08-A6D7BF608E4A}">
      <dsp:nvSpPr>
        <dsp:cNvPr id="0" name=""/>
        <dsp:cNvSpPr/>
      </dsp:nvSpPr>
      <dsp:spPr>
        <a:xfrm rot="5400000">
          <a:off x="9763900" y="-1790947"/>
          <a:ext cx="929334" cy="7187895"/>
        </a:xfrm>
        <a:prstGeom prst="round2Same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1" kern="1200" dirty="0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William Hendrik &amp; </a:t>
          </a:r>
          <a:r>
            <a:rPr lang="en-US" sz="3200" b="1" kern="1200" dirty="0" err="1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Siregar</a:t>
          </a:r>
          <a:r>
            <a:rPr lang="en-US" sz="3200" b="1" kern="1200" dirty="0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 </a:t>
          </a:r>
          <a:r>
            <a:rPr lang="en-US" sz="3200" b="1" kern="1200" dirty="0" err="1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Djojonegoro</a:t>
          </a:r>
          <a:r>
            <a:rPr lang="en-US" sz="3200" b="1" kern="1200" dirty="0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 Law Group</a:t>
          </a:r>
        </a:p>
      </dsp:txBody>
      <dsp:txXfrm rot="-5400000">
        <a:off x="6634620" y="1383699"/>
        <a:ext cx="7142529" cy="838602"/>
      </dsp:txXfrm>
    </dsp:sp>
    <dsp:sp modelId="{17AA176B-69B1-4150-BE13-6149F1E326DC}">
      <dsp:nvSpPr>
        <dsp:cNvPr id="0" name=""/>
        <dsp:cNvSpPr/>
      </dsp:nvSpPr>
      <dsp:spPr>
        <a:xfrm>
          <a:off x="203729" y="1222166"/>
          <a:ext cx="6601991" cy="1161667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Konsultan</a:t>
          </a:r>
          <a:r>
            <a:rPr lang="en-US" sz="3600" b="1" kern="1200" dirty="0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 </a:t>
          </a:r>
          <a:r>
            <a:rPr lang="en-US" sz="3600" b="1" kern="1200" dirty="0" err="1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Hukum</a:t>
          </a:r>
          <a:endParaRPr lang="en-US" sz="3600" b="1" kern="1200" dirty="0">
            <a:ln>
              <a:noFill/>
            </a:ln>
            <a:solidFill>
              <a:schemeClr val="tx1"/>
            </a:solidFill>
            <a:latin typeface="Gill Sans MT" panose="020B0502020104020203" pitchFamily="34" charset="0"/>
          </a:endParaRPr>
        </a:p>
      </dsp:txBody>
      <dsp:txXfrm>
        <a:off x="260437" y="1278874"/>
        <a:ext cx="6488575" cy="1048251"/>
      </dsp:txXfrm>
    </dsp:sp>
    <dsp:sp modelId="{7F5B8792-41FD-49CE-AB13-3D6CF5CA89F1}">
      <dsp:nvSpPr>
        <dsp:cNvPr id="0" name=""/>
        <dsp:cNvSpPr/>
      </dsp:nvSpPr>
      <dsp:spPr>
        <a:xfrm rot="5400000">
          <a:off x="12400575" y="-3207871"/>
          <a:ext cx="929334" cy="12461245"/>
        </a:xfrm>
        <a:prstGeom prst="round2Same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b="1" i="0" kern="1200" dirty="0" err="1">
              <a:latin typeface="Gill Sans MT" panose="020B0502020104020203" pitchFamily="34" charset="0"/>
            </a:rPr>
            <a:t>Sugih</a:t>
          </a:r>
          <a:r>
            <a:rPr lang="en-US" sz="3200" b="1" i="0" kern="1200" dirty="0">
              <a:latin typeface="Gill Sans MT" panose="020B0502020104020203" pitchFamily="34" charset="0"/>
            </a:rPr>
            <a:t> </a:t>
          </a:r>
          <a:r>
            <a:rPr lang="en-US" sz="3200" b="1" i="0" kern="1200" dirty="0" err="1">
              <a:latin typeface="Gill Sans MT" panose="020B0502020104020203" pitchFamily="34" charset="0"/>
            </a:rPr>
            <a:t>Haryati</a:t>
          </a:r>
          <a:r>
            <a:rPr lang="en-US" sz="3200" b="1" i="0" kern="1200" dirty="0">
              <a:latin typeface="Gill Sans MT" panose="020B0502020104020203" pitchFamily="34" charset="0"/>
            </a:rPr>
            <a:t>, S.H., </a:t>
          </a:r>
          <a:r>
            <a:rPr lang="en-US" sz="3200" b="1" i="0" kern="1200" dirty="0" err="1">
              <a:latin typeface="Gill Sans MT" panose="020B0502020104020203" pitchFamily="34" charset="0"/>
            </a:rPr>
            <a:t>M.Kn</a:t>
          </a:r>
          <a:r>
            <a:rPr lang="en-US" sz="3200" b="1" i="0" kern="1200" dirty="0">
              <a:latin typeface="Gill Sans MT" panose="020B0502020104020203" pitchFamily="34" charset="0"/>
            </a:rPr>
            <a:t>.</a:t>
          </a:r>
          <a:endParaRPr lang="en-US" sz="3200" b="1" kern="1200" dirty="0">
            <a:ln>
              <a:noFill/>
            </a:ln>
            <a:solidFill>
              <a:schemeClr val="tx1"/>
            </a:solidFill>
            <a:latin typeface="Gill Sans MT" panose="020B0502020104020203" pitchFamily="34" charset="0"/>
          </a:endParaRPr>
        </a:p>
      </dsp:txBody>
      <dsp:txXfrm rot="-5400000">
        <a:off x="6634620" y="2603450"/>
        <a:ext cx="12415879" cy="838602"/>
      </dsp:txXfrm>
    </dsp:sp>
    <dsp:sp modelId="{8EE89495-78AD-442C-BB8C-626FA589AC18}">
      <dsp:nvSpPr>
        <dsp:cNvPr id="0" name=""/>
        <dsp:cNvSpPr/>
      </dsp:nvSpPr>
      <dsp:spPr>
        <a:xfrm>
          <a:off x="203729" y="2441917"/>
          <a:ext cx="6601991" cy="1161667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Notaris</a:t>
          </a:r>
          <a:endParaRPr lang="en-US" sz="3600" b="1" kern="1200" dirty="0">
            <a:ln>
              <a:noFill/>
            </a:ln>
            <a:solidFill>
              <a:schemeClr val="tx1"/>
            </a:solidFill>
            <a:latin typeface="Gill Sans MT" panose="020B0502020104020203" pitchFamily="34" charset="0"/>
          </a:endParaRPr>
        </a:p>
      </dsp:txBody>
      <dsp:txXfrm>
        <a:off x="260437" y="2498625"/>
        <a:ext cx="6488575" cy="1048251"/>
      </dsp:txXfrm>
    </dsp:sp>
    <dsp:sp modelId="{84D96F82-E344-4B5D-9330-2A0327BA9FC2}">
      <dsp:nvSpPr>
        <dsp:cNvPr id="0" name=""/>
        <dsp:cNvSpPr/>
      </dsp:nvSpPr>
      <dsp:spPr>
        <a:xfrm rot="5400000">
          <a:off x="12413333" y="-1988120"/>
          <a:ext cx="929334" cy="12461245"/>
        </a:xfrm>
        <a:prstGeom prst="round2Same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d-ID" sz="3200" b="1" kern="1200" dirty="0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PT </a:t>
          </a:r>
          <a:r>
            <a:rPr lang="en-US" sz="3200" b="1" kern="1200" dirty="0" err="1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Adimitra</a:t>
          </a:r>
          <a:r>
            <a:rPr lang="en-US" sz="3200" b="1" kern="1200" dirty="0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 </a:t>
          </a:r>
          <a:r>
            <a:rPr lang="en-US" sz="3200" b="1" kern="1200" dirty="0" err="1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Jasa</a:t>
          </a:r>
          <a:r>
            <a:rPr lang="en-US" sz="3200" b="1" kern="1200" dirty="0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 </a:t>
          </a:r>
          <a:r>
            <a:rPr lang="en-US" sz="3200" b="1" kern="1200" dirty="0" err="1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Korpora</a:t>
          </a:r>
          <a:endParaRPr lang="en-US" sz="3200" kern="1200" dirty="0">
            <a:ln>
              <a:noFill/>
            </a:ln>
            <a:solidFill>
              <a:schemeClr val="tx1"/>
            </a:solidFill>
            <a:latin typeface="Gill Sans MT" panose="020B0502020104020203" pitchFamily="34" charset="0"/>
          </a:endParaRPr>
        </a:p>
      </dsp:txBody>
      <dsp:txXfrm rot="-5400000">
        <a:off x="6647378" y="3823201"/>
        <a:ext cx="12415879" cy="838602"/>
      </dsp:txXfrm>
    </dsp:sp>
    <dsp:sp modelId="{9E5031BB-AA8C-42C5-B02B-038E9A9BB194}">
      <dsp:nvSpPr>
        <dsp:cNvPr id="0" name=""/>
        <dsp:cNvSpPr/>
      </dsp:nvSpPr>
      <dsp:spPr>
        <a:xfrm>
          <a:off x="203729" y="3661668"/>
          <a:ext cx="6601991" cy="1161667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Biro </a:t>
          </a:r>
          <a:r>
            <a:rPr lang="en-US" sz="3600" b="1" kern="1200" dirty="0" err="1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Administrasi</a:t>
          </a:r>
          <a:r>
            <a:rPr lang="en-US" sz="3600" b="1" kern="1200" dirty="0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 </a:t>
          </a:r>
          <a:r>
            <a:rPr lang="en-US" sz="3600" b="1" kern="1200" dirty="0" err="1">
              <a:ln>
                <a:noFill/>
              </a:ln>
              <a:solidFill>
                <a:schemeClr val="tx1"/>
              </a:solidFill>
              <a:latin typeface="Gill Sans MT" panose="020B0502020104020203" pitchFamily="34" charset="0"/>
            </a:rPr>
            <a:t>Efek</a:t>
          </a:r>
          <a:endParaRPr lang="en-US" sz="3600" b="1" kern="1200" dirty="0">
            <a:ln>
              <a:noFill/>
            </a:ln>
            <a:solidFill>
              <a:schemeClr val="tx1"/>
            </a:solidFill>
            <a:latin typeface="Gill Sans MT" panose="020B0502020104020203" pitchFamily="34" charset="0"/>
          </a:endParaRPr>
        </a:p>
      </dsp:txBody>
      <dsp:txXfrm>
        <a:off x="260437" y="3718376"/>
        <a:ext cx="6488575" cy="10482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68339" cy="356220"/>
          </a:xfrm>
          <a:prstGeom prst="rect">
            <a:avLst/>
          </a:prstGeom>
        </p:spPr>
        <p:txBody>
          <a:bodyPr vert="horz" lIns="52768" tIns="26384" rIns="52768" bIns="26384" rtlCol="0"/>
          <a:lstStyle>
            <a:lvl1pPr algn="l">
              <a:defRPr sz="7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317691" y="0"/>
            <a:ext cx="4068339" cy="356220"/>
          </a:xfrm>
          <a:prstGeom prst="rect">
            <a:avLst/>
          </a:prstGeom>
        </p:spPr>
        <p:txBody>
          <a:bodyPr vert="horz" lIns="52768" tIns="26384" rIns="52768" bIns="26384" rtlCol="0"/>
          <a:lstStyle>
            <a:lvl1pPr algn="r">
              <a:defRPr sz="700"/>
            </a:lvl1pPr>
          </a:lstStyle>
          <a:p>
            <a:fld id="{57E2522B-9904-4979-9DED-AAE566FBAE0E}" type="datetimeFigureOut">
              <a:rPr lang="en-US" smtClean="0"/>
              <a:pPr/>
              <a:t>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3813" y="887413"/>
            <a:ext cx="4260850" cy="239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52768" tIns="26384" rIns="52768" bIns="2638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8848" y="3418615"/>
            <a:ext cx="7510780" cy="2796051"/>
          </a:xfrm>
          <a:prstGeom prst="rect">
            <a:avLst/>
          </a:prstGeom>
        </p:spPr>
        <p:txBody>
          <a:bodyPr vert="horz" lIns="52768" tIns="26384" rIns="52768" bIns="2638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746256"/>
            <a:ext cx="4068339" cy="356220"/>
          </a:xfrm>
          <a:prstGeom prst="rect">
            <a:avLst/>
          </a:prstGeom>
        </p:spPr>
        <p:txBody>
          <a:bodyPr vert="horz" lIns="52768" tIns="26384" rIns="52768" bIns="26384" rtlCol="0" anchor="b"/>
          <a:lstStyle>
            <a:lvl1pPr algn="l">
              <a:defRPr sz="7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317691" y="6746256"/>
            <a:ext cx="4068339" cy="356220"/>
          </a:xfrm>
          <a:prstGeom prst="rect">
            <a:avLst/>
          </a:prstGeom>
        </p:spPr>
        <p:txBody>
          <a:bodyPr vert="horz" lIns="52768" tIns="26384" rIns="52768" bIns="26384" rtlCol="0" anchor="b"/>
          <a:lstStyle>
            <a:lvl1pPr algn="r">
              <a:defRPr sz="700"/>
            </a:lvl1pPr>
          </a:lstStyle>
          <a:p>
            <a:fld id="{48D59A0D-408F-4BA4-8498-73DD33C8AD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213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59A0D-408F-4BA4-8498-73DD33C8AD7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101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59A0D-408F-4BA4-8498-73DD33C8AD7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718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59A0D-408F-4BA4-8498-73DD33C8AD7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98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59A0D-408F-4BA4-8498-73DD33C8AD7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32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59A0D-408F-4BA4-8498-73DD33C8AD7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755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59A0D-408F-4BA4-8498-73DD33C8AD75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09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59A0D-408F-4BA4-8498-73DD33C8AD7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260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59A0D-408F-4BA4-8498-73DD33C8AD7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500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3EB9F-3E0D-493E-9955-A1161B6AA3DB}" type="datetime1">
              <a:rPr lang="en-US" smtClean="0"/>
              <a:pPr/>
              <a:t>1/22/2024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080"/>
              </a:lnSpc>
            </a:pPr>
            <a:fld id="{81D60167-4931-47E6-BA6A-407CBD079E47}" type="slidenum">
              <a:rPr spc="25" dirty="0"/>
              <a:pPr marL="38100">
                <a:lnSpc>
                  <a:spcPts val="2080"/>
                </a:lnSpc>
              </a:pPr>
              <a:t>‹#›</a:t>
            </a:fld>
            <a:r>
              <a:rPr spc="-185" dirty="0"/>
              <a:t> 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29A09-D7E4-4A22-8E8E-89DB248D0976}" type="datetime1">
              <a:rPr lang="en-US" smtClean="0"/>
              <a:pPr/>
              <a:t>1/22/2024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080"/>
              </a:lnSpc>
            </a:pPr>
            <a:fld id="{81D60167-4931-47E6-BA6A-407CBD079E47}" type="slidenum">
              <a:rPr spc="25" dirty="0"/>
              <a:pPr marL="38100">
                <a:lnSpc>
                  <a:spcPts val="2080"/>
                </a:lnSpc>
              </a:pPr>
              <a:t>‹#›</a:t>
            </a:fld>
            <a:r>
              <a:rPr spc="-185" dirty="0"/>
              <a:t> 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BE543-0D88-4F64-B4A2-C96C6B40DEE6}" type="datetime1">
              <a:rPr lang="en-US" smtClean="0"/>
              <a:pPr/>
              <a:t>1/22/2024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080"/>
              </a:lnSpc>
            </a:pPr>
            <a:fld id="{81D60167-4931-47E6-BA6A-407CBD079E47}" type="slidenum">
              <a:rPr spc="25" dirty="0"/>
              <a:pPr marL="38100">
                <a:lnSpc>
                  <a:spcPts val="2080"/>
                </a:lnSpc>
              </a:pPr>
              <a:t>‹#›</a:t>
            </a:fld>
            <a:r>
              <a:rPr spc="-185" dirty="0"/>
              <a:t> 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E3F27-AA17-4650-9632-E593BA9BFC70}" type="datetime1">
              <a:rPr lang="en-US" smtClean="0"/>
              <a:pPr/>
              <a:t>1/22/2024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080"/>
              </a:lnSpc>
            </a:pPr>
            <a:fld id="{81D60167-4931-47E6-BA6A-407CBD079E47}" type="slidenum">
              <a:rPr spc="25" dirty="0"/>
              <a:pPr marL="38100">
                <a:lnSpc>
                  <a:spcPts val="2080"/>
                </a:lnSpc>
              </a:pPr>
              <a:t>‹#›</a:t>
            </a:fld>
            <a:r>
              <a:rPr spc="-185" dirty="0"/>
              <a:t> 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3931F-DE6B-419A-AA2F-02F202CA9FE8}" type="datetime1">
              <a:rPr lang="en-US" smtClean="0"/>
              <a:pPr/>
              <a:t>1/22/2024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080"/>
              </a:lnSpc>
            </a:pPr>
            <a:fld id="{81D60167-4931-47E6-BA6A-407CBD079E47}" type="slidenum">
              <a:rPr spc="25" dirty="0"/>
              <a:pPr marL="38100">
                <a:lnSpc>
                  <a:spcPts val="2080"/>
                </a:lnSpc>
              </a:pPr>
              <a:t>‹#›</a:t>
            </a:fld>
            <a:r>
              <a:rPr spc="-185" dirty="0"/>
              <a:t> 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873091" y="382306"/>
            <a:ext cx="2056137" cy="53577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999726" y="4223130"/>
            <a:ext cx="599440" cy="695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35024" y="3447288"/>
            <a:ext cx="15325725" cy="5392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46E93-0651-4827-BD64-C44F44F21010}" type="datetime1">
              <a:rPr lang="en-US" smtClean="0"/>
              <a:pPr/>
              <a:t>1/22/2024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7903316" y="9875011"/>
            <a:ext cx="417830" cy="299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2080"/>
              </a:lnSpc>
            </a:pPr>
            <a:fld id="{81D60167-4931-47E6-BA6A-407CBD079E47}" type="slidenum">
              <a:rPr spc="25" dirty="0"/>
              <a:pPr marL="38100">
                <a:lnSpc>
                  <a:spcPts val="2080"/>
                </a:lnSpc>
              </a:pPr>
              <a:t>‹#›</a:t>
            </a:fld>
            <a:r>
              <a:rPr spc="-185" dirty="0"/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jpe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62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12" Type="http://schemas.openxmlformats.org/officeDocument/2006/relationships/image" Target="../media/image61.svg"/><Relationship Id="rId2" Type="http://schemas.openxmlformats.org/officeDocument/2006/relationships/image" Target="../media/image51.jpeg"/><Relationship Id="rId16" Type="http://schemas.openxmlformats.org/officeDocument/2006/relationships/image" Target="../media/image6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sv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64.png"/><Relationship Id="rId10" Type="http://schemas.openxmlformats.org/officeDocument/2006/relationships/image" Target="../media/image59.sv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73.emf"/><Relationship Id="rId18" Type="http://schemas.openxmlformats.org/officeDocument/2006/relationships/image" Target="../media/image76.png"/><Relationship Id="rId3" Type="http://schemas.openxmlformats.org/officeDocument/2006/relationships/image" Target="../media/image27.png"/><Relationship Id="rId7" Type="http://schemas.openxmlformats.org/officeDocument/2006/relationships/image" Target="../media/image70.e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75.emf"/><Relationship Id="rId2" Type="http://schemas.openxmlformats.org/officeDocument/2006/relationships/image" Target="../media/image69.jpeg"/><Relationship Id="rId16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72.emf"/><Relationship Id="rId5" Type="http://schemas.openxmlformats.org/officeDocument/2006/relationships/image" Target="../media/image28.png"/><Relationship Id="rId15" Type="http://schemas.openxmlformats.org/officeDocument/2006/relationships/image" Target="../media/image74.emf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6.png"/><Relationship Id="rId9" Type="http://schemas.openxmlformats.org/officeDocument/2006/relationships/image" Target="../media/image71.emf"/><Relationship Id="rId14" Type="http://schemas.openxmlformats.org/officeDocument/2006/relationships/oleObject" Target="../embeddings/oleObject5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image" Target="../media/image106.png"/><Relationship Id="rId3" Type="http://schemas.openxmlformats.org/officeDocument/2006/relationships/image" Target="../media/image96.png"/><Relationship Id="rId7" Type="http://schemas.openxmlformats.org/officeDocument/2006/relationships/image" Target="../media/image100.jpeg"/><Relationship Id="rId12" Type="http://schemas.openxmlformats.org/officeDocument/2006/relationships/image" Target="../media/image105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4.jpeg"/><Relationship Id="rId5" Type="http://schemas.openxmlformats.org/officeDocument/2006/relationships/image" Target="../media/image98.jpe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mailto:info@ecocare.co.id" TargetMode="External"/><Relationship Id="rId3" Type="http://schemas.openxmlformats.org/officeDocument/2006/relationships/image" Target="../media/image116.jpeg"/><Relationship Id="rId7" Type="http://schemas.openxmlformats.org/officeDocument/2006/relationships/image" Target="../media/image1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www.ecocare.id/" TargetMode="Externa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5" Type="http://schemas.openxmlformats.org/officeDocument/2006/relationships/image" Target="../media/image4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Relationship Id="rId1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73091" y="382306"/>
            <a:ext cx="2056137" cy="53577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76200" y="38100"/>
            <a:ext cx="18287999" cy="10277469"/>
            <a:chOff x="0" y="9526"/>
            <a:chExt cx="18287999" cy="10277469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9526"/>
              <a:ext cx="18287999" cy="1027746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752600" y="3240023"/>
              <a:ext cx="6629400" cy="6894830"/>
            </a:xfrm>
            <a:custGeom>
              <a:avLst/>
              <a:gdLst/>
              <a:ahLst/>
              <a:cxnLst/>
              <a:rect l="l" t="t" r="r" b="b"/>
              <a:pathLst>
                <a:path w="6629400" h="6894830">
                  <a:moveTo>
                    <a:pt x="3657600" y="5486400"/>
                  </a:moveTo>
                  <a:lnTo>
                    <a:pt x="0" y="5486400"/>
                  </a:lnTo>
                  <a:lnTo>
                    <a:pt x="0" y="6894576"/>
                  </a:lnTo>
                  <a:lnTo>
                    <a:pt x="3657600" y="6894576"/>
                  </a:lnTo>
                  <a:lnTo>
                    <a:pt x="3657600" y="5486400"/>
                  </a:lnTo>
                  <a:close/>
                </a:path>
                <a:path w="6629400" h="6894830">
                  <a:moveTo>
                    <a:pt x="6629400" y="0"/>
                  </a:moveTo>
                  <a:lnTo>
                    <a:pt x="0" y="0"/>
                  </a:lnTo>
                  <a:lnTo>
                    <a:pt x="0" y="4114800"/>
                  </a:lnTo>
                  <a:lnTo>
                    <a:pt x="6629400" y="4114800"/>
                  </a:lnTo>
                  <a:lnTo>
                    <a:pt x="6629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81000" y="3423852"/>
            <a:ext cx="10363200" cy="2800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indent="11113">
              <a:lnSpc>
                <a:spcPct val="135500"/>
              </a:lnSpc>
              <a:spcBef>
                <a:spcPts val="95"/>
              </a:spcBef>
            </a:pPr>
            <a:r>
              <a:rPr lang="en-US" sz="4400" b="1" spc="-5" dirty="0">
                <a:latin typeface="Tw Cen MT"/>
                <a:cs typeface="Tw Cen MT"/>
              </a:rPr>
              <a:t>PUBLIC EXPOSE </a:t>
            </a:r>
          </a:p>
          <a:p>
            <a:pPr marR="5080" indent="11113">
              <a:lnSpc>
                <a:spcPct val="135500"/>
              </a:lnSpc>
              <a:spcBef>
                <a:spcPts val="95"/>
              </a:spcBef>
            </a:pPr>
            <a:r>
              <a:rPr lang="en-US" sz="4400" b="1" spc="-5" dirty="0">
                <a:latin typeface="Tw Cen MT"/>
                <a:cs typeface="Tw Cen MT"/>
              </a:rPr>
              <a:t>PENAWARAN UMUM PERDANA SAHAM </a:t>
            </a:r>
          </a:p>
          <a:p>
            <a:pPr marR="5080" indent="11113">
              <a:lnSpc>
                <a:spcPct val="135500"/>
              </a:lnSpc>
              <a:spcBef>
                <a:spcPts val="95"/>
              </a:spcBef>
            </a:pPr>
            <a:r>
              <a:rPr lang="en-US" sz="4400" b="1" spc="-5" dirty="0">
                <a:latin typeface="Tw Cen MT"/>
                <a:cs typeface="Tw Cen MT"/>
              </a:rPr>
              <a:t>PT ECOCARE INDO PASIFIK TBK</a:t>
            </a:r>
            <a:endParaRPr lang="en-US" sz="4400" dirty="0">
              <a:latin typeface="Tw Cen MT"/>
              <a:cs typeface="Tw Cen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400" y="188335"/>
            <a:ext cx="5630936" cy="13065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94C8A0-118D-F0DA-E1BE-BB0474126401}"/>
              </a:ext>
            </a:extLst>
          </p:cNvPr>
          <p:cNvSpPr txBox="1"/>
          <p:nvPr/>
        </p:nvSpPr>
        <p:spPr>
          <a:xfrm>
            <a:off x="261623" y="7972216"/>
            <a:ext cx="34478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Penjamin</a:t>
            </a:r>
            <a:r>
              <a:rPr lang="en-US" dirty="0"/>
              <a:t> </a:t>
            </a:r>
            <a:r>
              <a:rPr lang="en-US" dirty="0" err="1"/>
              <a:t>Pelaksana</a:t>
            </a:r>
            <a:r>
              <a:rPr lang="en-US" dirty="0"/>
              <a:t> </a:t>
            </a:r>
            <a:r>
              <a:rPr lang="en-US" dirty="0" err="1"/>
              <a:t>Emisi</a:t>
            </a:r>
            <a:r>
              <a:rPr lang="en-US" dirty="0"/>
              <a:t> </a:t>
            </a:r>
            <a:r>
              <a:rPr lang="en-US" dirty="0" err="1"/>
              <a:t>Efek</a:t>
            </a:r>
            <a:r>
              <a:rPr lang="en-US" dirty="0"/>
              <a:t> 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PT KGI </a:t>
            </a:r>
            <a:r>
              <a:rPr lang="en-US" b="1" dirty="0" err="1"/>
              <a:t>Sekuritas</a:t>
            </a:r>
            <a:r>
              <a:rPr lang="en-US" b="1" dirty="0"/>
              <a:t> Indonesia</a:t>
            </a:r>
            <a:endParaRPr lang="en-ID" b="1" dirty="0"/>
          </a:p>
        </p:txBody>
      </p:sp>
      <p:pic>
        <p:nvPicPr>
          <p:cNvPr id="10" name="Picture 4" descr="Image result for kgi sekuritas&quot;">
            <a:extLst>
              <a:ext uri="{FF2B5EF4-FFF2-40B4-BE49-F238E27FC236}">
                <a16:creationId xmlns:a16="http://schemas.microsoft.com/office/drawing/2014/main" id="{87C7D637-FA78-CD3C-1E92-744612440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386" y="8516433"/>
            <a:ext cx="3187038" cy="772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381000" y="6454402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pc="-5" dirty="0" err="1">
                <a:latin typeface="Tw Cen MT"/>
                <a:cs typeface="Tw Cen MT"/>
              </a:rPr>
              <a:t>Januari</a:t>
            </a:r>
            <a:r>
              <a:rPr lang="en-US" sz="2800" spc="-5" dirty="0">
                <a:latin typeface="Tw Cen MT"/>
                <a:cs typeface="Tw Cen MT"/>
              </a:rPr>
              <a:t>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5718" y="357652"/>
            <a:ext cx="13803682" cy="59824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800" b="0" spc="55" dirty="0">
                <a:solidFill>
                  <a:srgbClr val="000000"/>
                </a:solidFill>
                <a:latin typeface="Gill Sans MT" panose="020B0502020104020203" pitchFamily="34" charset="0"/>
                <a:cs typeface="Tw Cen MT"/>
              </a:rPr>
              <a:t>JASA PENGENDALIAN HAMA – PT INDOCITRA PACIFIC</a:t>
            </a:r>
            <a:endParaRPr sz="3800" dirty="0">
              <a:latin typeface="Gill Sans MT" panose="020B0502020104020203" pitchFamily="34" charset="0"/>
              <a:cs typeface="Tw Cen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57200" y="2324100"/>
            <a:ext cx="9049181" cy="352019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98450" indent="-285750" algn="just">
              <a:lnSpc>
                <a:spcPct val="10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Layanan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pengendalian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hama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EcoCare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didirikan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pada November 2020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melalui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akuisisi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perusahaan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pengendalian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hama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lokal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.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Segmen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ini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mengkhususkan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diri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dalam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mengidentifikasi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,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mencegah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, dan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mengendalikan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serangan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hama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di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berbagai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situasi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.</a:t>
            </a:r>
          </a:p>
          <a:p>
            <a:pPr marL="299085" marR="6350" indent="-287020" algn="just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tabLst>
                <a:tab pos="299720" algn="l"/>
              </a:tabLst>
            </a:pP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Sebagai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perusahaan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yang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bergerak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di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bidang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jasa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pendukung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,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pestCare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menyelesaikan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permasalahan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hama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dengan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sistem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pemantauan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dan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pelaporan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pengendalian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hama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yang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terintegrasi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,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sehingga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dapat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memberikan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penanganan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yang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tepat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dan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terkendali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.</a:t>
            </a:r>
          </a:p>
          <a:p>
            <a:pPr marL="299085" marR="6350" indent="-287020" algn="just">
              <a:lnSpc>
                <a:spcPct val="100000"/>
              </a:lnSpc>
              <a:spcBef>
                <a:spcPts val="1800"/>
              </a:spcBef>
              <a:buFont typeface="Arial"/>
              <a:buChar char="•"/>
              <a:tabLst>
                <a:tab pos="299720" algn="l"/>
              </a:tabLst>
            </a:pP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Dengan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keahlian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dan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pengalaman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yang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telah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terbukti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di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bidangnya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,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pestCare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merupakan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solusi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yang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peduli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terhadap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keberlanjutan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,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keamanan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, dan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kenyamanan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bagi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lingkungan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,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manusia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, dan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bisnis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10" dirty="0" err="1">
                <a:latin typeface="Gill Sans MT" panose="020B0502020104020203" pitchFamily="34" charset="0"/>
                <a:cs typeface="Gill Sans MT"/>
              </a:rPr>
              <a:t>pelanggan</a:t>
            </a:r>
            <a:r>
              <a:rPr lang="en-US" spc="10" dirty="0">
                <a:latin typeface="Gill Sans MT" panose="020B0502020104020203" pitchFamily="34" charset="0"/>
                <a:cs typeface="Gill Sans MT"/>
              </a:rPr>
              <a:t>.</a:t>
            </a:r>
            <a:endParaRPr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8254" y="1182750"/>
            <a:ext cx="16436340" cy="14604"/>
          </a:xfrm>
          <a:custGeom>
            <a:avLst/>
            <a:gdLst/>
            <a:ahLst/>
            <a:cxnLst/>
            <a:rect l="l" t="t" r="r" b="b"/>
            <a:pathLst>
              <a:path w="16436340" h="14605">
                <a:moveTo>
                  <a:pt x="0" y="14477"/>
                </a:moveTo>
                <a:lnTo>
                  <a:pt x="16435793" y="0"/>
                </a:lnTo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247015" cy="10287000"/>
          </a:xfrm>
          <a:custGeom>
            <a:avLst/>
            <a:gdLst/>
            <a:ahLst/>
            <a:cxnLst/>
            <a:rect l="l" t="t" r="r" b="b"/>
            <a:pathLst>
              <a:path w="247015" h="10287000">
                <a:moveTo>
                  <a:pt x="246888" y="0"/>
                </a:moveTo>
                <a:lnTo>
                  <a:pt x="0" y="0"/>
                </a:lnTo>
                <a:lnTo>
                  <a:pt x="0" y="10287000"/>
                </a:lnTo>
                <a:lnTo>
                  <a:pt x="246888" y="10287000"/>
                </a:lnTo>
                <a:lnTo>
                  <a:pt x="246888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388942" y="2761513"/>
            <a:ext cx="1600200" cy="5039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1600" spc="-40" dirty="0" err="1">
                <a:latin typeface="Gill Sans MT" panose="020B0502020104020203" pitchFamily="34" charset="0"/>
                <a:cs typeface="Gill Sans MT"/>
              </a:rPr>
              <a:t>Pengontrolan</a:t>
            </a:r>
            <a:r>
              <a:rPr lang="en-US" sz="1600" spc="-4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-40" dirty="0" err="1">
                <a:latin typeface="Gill Sans MT" panose="020B0502020104020203" pitchFamily="34" charset="0"/>
                <a:cs typeface="Gill Sans MT"/>
              </a:rPr>
              <a:t>Rayap</a:t>
            </a:r>
            <a:endParaRPr sz="1600" dirty="0">
              <a:latin typeface="Gill Sans MT" panose="020B0502020104020203" pitchFamily="34" charset="0"/>
              <a:cs typeface="Gill Sans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922342" y="2101548"/>
            <a:ext cx="475107" cy="595790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4417253" y="2761513"/>
            <a:ext cx="2514600" cy="5039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1600" spc="-5" dirty="0" err="1">
                <a:latin typeface="Gill Sans MT" panose="020B0502020104020203" pitchFamily="34" charset="0"/>
                <a:cs typeface="Gill Sans MT"/>
              </a:rPr>
              <a:t>Pengendalian</a:t>
            </a:r>
            <a:r>
              <a:rPr lang="en-US" sz="1600" spc="-5" dirty="0">
                <a:latin typeface="Gill Sans MT" panose="020B0502020104020203" pitchFamily="34" charset="0"/>
                <a:cs typeface="Gill Sans MT"/>
              </a:rPr>
              <a:t> Hama </a:t>
            </a:r>
            <a:r>
              <a:rPr lang="en-US" sz="1600" spc="-5" dirty="0" err="1">
                <a:latin typeface="Gill Sans MT" panose="020B0502020104020203" pitchFamily="34" charset="0"/>
                <a:cs typeface="Gill Sans MT"/>
              </a:rPr>
              <a:t>Umum</a:t>
            </a:r>
            <a:r>
              <a:rPr lang="en-US" sz="1600" spc="-5" dirty="0">
                <a:latin typeface="Gill Sans MT" panose="020B0502020104020203" pitchFamily="34" charset="0"/>
                <a:cs typeface="Gill Sans MT"/>
              </a:rPr>
              <a:t> dan </a:t>
            </a:r>
            <a:r>
              <a:rPr lang="en-US" sz="1600" spc="-5" dirty="0" err="1">
                <a:latin typeface="Gill Sans MT" panose="020B0502020104020203" pitchFamily="34" charset="0"/>
                <a:cs typeface="Gill Sans MT"/>
              </a:rPr>
              <a:t>Hewan</a:t>
            </a:r>
            <a:r>
              <a:rPr lang="en-US" sz="1600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-5" dirty="0" err="1">
                <a:latin typeface="Gill Sans MT" panose="020B0502020104020203" pitchFamily="34" charset="0"/>
                <a:cs typeface="Gill Sans MT"/>
              </a:rPr>
              <a:t>Pengerat</a:t>
            </a:r>
            <a:endParaRPr sz="1600" dirty="0">
              <a:latin typeface="Gill Sans MT" panose="020B0502020104020203" pitchFamily="34" charset="0"/>
              <a:cs typeface="Gill Sans M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392400" y="2095500"/>
            <a:ext cx="707136" cy="608922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12365735" y="2757468"/>
            <a:ext cx="1964957" cy="75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1600" spc="20" dirty="0" err="1">
                <a:latin typeface="Gill Sans MT" panose="020B0502020104020203" pitchFamily="34" charset="0"/>
                <a:cs typeface="Gill Sans MT"/>
              </a:rPr>
              <a:t>Perlakuan</a:t>
            </a:r>
            <a:r>
              <a:rPr lang="en-US" sz="1600" spc="2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20" dirty="0" err="1">
                <a:latin typeface="Gill Sans MT" panose="020B0502020104020203" pitchFamily="34" charset="0"/>
                <a:cs typeface="Gill Sans MT"/>
              </a:rPr>
              <a:t>Pengasapan</a:t>
            </a:r>
            <a:r>
              <a:rPr lang="en-US" sz="1600" spc="2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i="1" spc="20" dirty="0">
                <a:latin typeface="Gill Sans MT" panose="020B0502020104020203" pitchFamily="34" charset="0"/>
                <a:cs typeface="Gill Sans MT"/>
              </a:rPr>
              <a:t>(Fumigation)</a:t>
            </a:r>
            <a:endParaRPr sz="1600" i="1" dirty="0">
              <a:latin typeface="Gill Sans MT" panose="020B0502020104020203" pitchFamily="34" charset="0"/>
              <a:cs typeface="Gill Sans MT"/>
            </a:endParaRP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030200" y="2095500"/>
            <a:ext cx="704088" cy="576184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0591800" y="5143500"/>
            <a:ext cx="1332865" cy="2577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1600" spc="-30" dirty="0" err="1">
                <a:latin typeface="Gill Sans MT" panose="020B0502020104020203" pitchFamily="34" charset="0"/>
                <a:cs typeface="Gill Sans MT"/>
              </a:rPr>
              <a:t>Komersil</a:t>
            </a:r>
            <a:endParaRPr lang="en-US" dirty="0">
              <a:latin typeface="Gill Sans MT" panose="020B0502020104020203" pitchFamily="34" charset="0"/>
              <a:cs typeface="Gill Sans MT"/>
            </a:endParaRPr>
          </a:p>
        </p:txBody>
      </p: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756392" y="4247365"/>
            <a:ext cx="786383" cy="786384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13718413" y="5152417"/>
            <a:ext cx="1232535" cy="2577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US" sz="1600" spc="60" dirty="0">
                <a:latin typeface="Gill Sans MT" panose="020B0502020104020203" pitchFamily="34" charset="0"/>
                <a:cs typeface="Gill Sans MT"/>
              </a:rPr>
              <a:t>Kesehatan</a:t>
            </a:r>
            <a:endParaRPr sz="1600" dirty="0">
              <a:latin typeface="Gill Sans MT" panose="020B0502020104020203" pitchFamily="34" charset="0"/>
              <a:cs typeface="Gill Sans MT"/>
            </a:endParaRPr>
          </a:p>
        </p:txBody>
      </p:sp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938504" y="4247365"/>
            <a:ext cx="786384" cy="786384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15415387" y="5137787"/>
            <a:ext cx="1250315" cy="2577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US" sz="1600" spc="10" dirty="0" err="1">
                <a:latin typeface="Gill Sans MT" panose="020B0502020104020203" pitchFamily="34" charset="0"/>
                <a:cs typeface="Gill Sans MT"/>
              </a:rPr>
              <a:t>Perumahan</a:t>
            </a:r>
            <a:endParaRPr sz="1600" dirty="0">
              <a:latin typeface="Gill Sans MT" panose="020B0502020104020203" pitchFamily="34" charset="0"/>
              <a:cs typeface="Gill Sans MT"/>
            </a:endParaRPr>
          </a:p>
        </p:txBody>
      </p:sp>
      <p:pic>
        <p:nvPicPr>
          <p:cNvPr id="23" name="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516322" y="4240222"/>
            <a:ext cx="809811" cy="809811"/>
          </a:xfrm>
          <a:prstGeom prst="rect">
            <a:avLst/>
          </a:prstGeom>
        </p:spPr>
      </p:pic>
      <p:sp>
        <p:nvSpPr>
          <p:cNvPr id="24" name="object 24"/>
          <p:cNvSpPr txBox="1"/>
          <p:nvPr/>
        </p:nvSpPr>
        <p:spPr>
          <a:xfrm>
            <a:off x="11971146" y="5152417"/>
            <a:ext cx="1287806" cy="25776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indent="142875" algn="ctr">
              <a:lnSpc>
                <a:spcPct val="100000"/>
              </a:lnSpc>
              <a:spcBef>
                <a:spcPts val="90"/>
              </a:spcBef>
            </a:pPr>
            <a:r>
              <a:rPr lang="en-US" sz="1600" spc="80" dirty="0">
                <a:latin typeface="Gill Sans MT" panose="020B0502020104020203" pitchFamily="34" charset="0"/>
                <a:cs typeface="Gill Sans MT"/>
              </a:rPr>
              <a:t>Outlet </a:t>
            </a:r>
            <a:r>
              <a:rPr lang="en-US" sz="1600" i="1" spc="80" dirty="0">
                <a:latin typeface="Gill Sans MT" panose="020B0502020104020203" pitchFamily="34" charset="0"/>
                <a:cs typeface="Gill Sans MT"/>
              </a:rPr>
              <a:t>F&amp;B</a:t>
            </a:r>
            <a:endParaRPr sz="1600" i="1" dirty="0">
              <a:latin typeface="Gill Sans MT" panose="020B0502020104020203" pitchFamily="34" charset="0"/>
              <a:cs typeface="Gill Sans MT"/>
            </a:endParaRPr>
          </a:p>
        </p:txBody>
      </p:sp>
      <p:pic>
        <p:nvPicPr>
          <p:cNvPr id="25" name="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365735" y="4262605"/>
            <a:ext cx="752856" cy="749807"/>
          </a:xfrm>
          <a:prstGeom prst="rect">
            <a:avLst/>
          </a:prstGeom>
        </p:spPr>
      </p:pic>
      <p:sp>
        <p:nvSpPr>
          <p:cNvPr id="59" name="Slide Number Placeholder 58">
            <a:extLst>
              <a:ext uri="{FF2B5EF4-FFF2-40B4-BE49-F238E27FC236}">
                <a16:creationId xmlns:a16="http://schemas.microsoft.com/office/drawing/2014/main" id="{53FF363D-1CAF-B375-76D8-D66C70F879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2080"/>
              </a:lnSpc>
            </a:pPr>
            <a:fld id="{81D60167-4931-47E6-BA6A-407CBD079E47}" type="slidenum">
              <a:rPr lang="en-US" spc="25" smtClean="0"/>
              <a:pPr marL="38100">
                <a:lnSpc>
                  <a:spcPts val="2080"/>
                </a:lnSpc>
              </a:pPr>
              <a:t>10</a:t>
            </a:fld>
            <a:r>
              <a:rPr lang="en-US" spc="-185"/>
              <a:t> </a:t>
            </a:r>
            <a:endParaRPr lang="en-US" spc="-185" dirty="0"/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277217F0-8BF2-F6F1-27BB-CC3363936B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573731"/>
              </p:ext>
            </p:extLst>
          </p:nvPr>
        </p:nvGraphicFramePr>
        <p:xfrm>
          <a:off x="429194" y="6398260"/>
          <a:ext cx="9157144" cy="305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740">
                  <a:extLst>
                    <a:ext uri="{9D8B030D-6E8A-4147-A177-3AD203B41FA5}">
                      <a16:colId xmlns:a16="http://schemas.microsoft.com/office/drawing/2014/main" val="1900568397"/>
                    </a:ext>
                  </a:extLst>
                </a:gridCol>
                <a:gridCol w="3065888">
                  <a:extLst>
                    <a:ext uri="{9D8B030D-6E8A-4147-A177-3AD203B41FA5}">
                      <a16:colId xmlns:a16="http://schemas.microsoft.com/office/drawing/2014/main" val="4007943676"/>
                    </a:ext>
                  </a:extLst>
                </a:gridCol>
                <a:gridCol w="5775516">
                  <a:extLst>
                    <a:ext uri="{9D8B030D-6E8A-4147-A177-3AD203B41FA5}">
                      <a16:colId xmlns:a16="http://schemas.microsoft.com/office/drawing/2014/main" val="37706153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Perlindungan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1" dirty="0" err="1">
                          <a:solidFill>
                            <a:schemeClr val="tx1"/>
                          </a:solidFill>
                        </a:rPr>
                        <a:t>Komersial</a:t>
                      </a: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Gill Sans MT"/>
                        </a:rPr>
                        <a:t>Pengelolaan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Gill Sans MT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Gill Sans MT"/>
                        </a:rPr>
                        <a:t>hama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Gill Sans MT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Gill Sans MT"/>
                        </a:rPr>
                        <a:t>terintegrasi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Gill Sans MT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Gill Sans MT"/>
                        </a:rPr>
                        <a:t>untuk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Gill Sans MT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Gill Sans MT"/>
                        </a:rPr>
                        <a:t>melindungi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Gill Sans MT"/>
                        </a:rPr>
                        <a:t> area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Gill Sans MT"/>
                        </a:rPr>
                        <a:t>komersil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Gill Sans MT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latin typeface="Gill Sans MT"/>
                        </a:rPr>
                        <a:t>pelanggan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Gill Sans M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2515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/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b="1" dirty="0" err="1"/>
                        <a:t>Perlindungan</a:t>
                      </a:r>
                      <a:r>
                        <a:rPr lang="en-US" sz="1600" b="1" dirty="0"/>
                        <a:t> Residential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latin typeface="Gill Sans MT"/>
                        </a:rPr>
                        <a:t>Memiliki</a:t>
                      </a:r>
                      <a:r>
                        <a:rPr lang="en-US" sz="1600" dirty="0">
                          <a:latin typeface="Gill Sans MT"/>
                        </a:rPr>
                        <a:t> </a:t>
                      </a:r>
                      <a:r>
                        <a:rPr lang="en-US" sz="1600" dirty="0" err="1">
                          <a:latin typeface="Gill Sans MT"/>
                        </a:rPr>
                        <a:t>rangkaian</a:t>
                      </a:r>
                      <a:r>
                        <a:rPr lang="en-US" sz="1600" dirty="0">
                          <a:latin typeface="Gill Sans MT"/>
                        </a:rPr>
                        <a:t> </a:t>
                      </a:r>
                      <a:r>
                        <a:rPr lang="en-US" sz="1600" dirty="0" err="1">
                          <a:latin typeface="Gill Sans MT"/>
                        </a:rPr>
                        <a:t>lengkap</a:t>
                      </a:r>
                      <a:r>
                        <a:rPr lang="en-US" sz="1600" dirty="0">
                          <a:latin typeface="Gill Sans MT"/>
                        </a:rPr>
                        <a:t> </a:t>
                      </a:r>
                      <a:r>
                        <a:rPr lang="en-US" sz="1600" dirty="0" err="1">
                          <a:latin typeface="Gill Sans MT"/>
                        </a:rPr>
                        <a:t>pengendalian</a:t>
                      </a:r>
                      <a:r>
                        <a:rPr lang="en-US" sz="1600" dirty="0">
                          <a:latin typeface="Gill Sans MT"/>
                        </a:rPr>
                        <a:t> </a:t>
                      </a:r>
                      <a:r>
                        <a:rPr lang="en-US" sz="1600" dirty="0" err="1">
                          <a:latin typeface="Gill Sans MT"/>
                        </a:rPr>
                        <a:t>hama</a:t>
                      </a:r>
                      <a:r>
                        <a:rPr lang="en-US" sz="1600" dirty="0">
                          <a:latin typeface="Gill Sans MT"/>
                        </a:rPr>
                        <a:t> </a:t>
                      </a:r>
                      <a:r>
                        <a:rPr lang="en-US" sz="1600" dirty="0" err="1">
                          <a:latin typeface="Gill Sans MT"/>
                        </a:rPr>
                        <a:t>terhadap</a:t>
                      </a:r>
                      <a:r>
                        <a:rPr lang="en-US" sz="1600" dirty="0">
                          <a:latin typeface="Gill Sans MT"/>
                        </a:rPr>
                        <a:t> </a:t>
                      </a:r>
                      <a:r>
                        <a:rPr lang="en-US" sz="1600" dirty="0" err="1">
                          <a:latin typeface="Gill Sans MT"/>
                        </a:rPr>
                        <a:t>semua</a:t>
                      </a:r>
                      <a:r>
                        <a:rPr lang="en-US" sz="1600" dirty="0">
                          <a:latin typeface="Gill Sans MT"/>
                        </a:rPr>
                        <a:t> </a:t>
                      </a:r>
                      <a:r>
                        <a:rPr lang="en-US" sz="1600" dirty="0" err="1">
                          <a:latin typeface="Gill Sans MT"/>
                        </a:rPr>
                        <a:t>hama</a:t>
                      </a:r>
                      <a:r>
                        <a:rPr lang="en-US" sz="1600" dirty="0">
                          <a:latin typeface="Gill Sans MT"/>
                        </a:rPr>
                        <a:t> </a:t>
                      </a:r>
                      <a:r>
                        <a:rPr lang="en-US" sz="1600" dirty="0" err="1">
                          <a:latin typeface="Gill Sans MT"/>
                        </a:rPr>
                        <a:t>residensial</a:t>
                      </a:r>
                      <a:r>
                        <a:rPr lang="en-US" sz="1600" dirty="0">
                          <a:latin typeface="Gill Sans MT"/>
                        </a:rPr>
                        <a:t>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3796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/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b="1" dirty="0" err="1"/>
                        <a:t>Perlindungan</a:t>
                      </a:r>
                      <a:r>
                        <a:rPr lang="en-US" sz="1600" b="1" dirty="0"/>
                        <a:t> </a:t>
                      </a:r>
                      <a:r>
                        <a:rPr lang="en-US" sz="1600" b="1" dirty="0" err="1"/>
                        <a:t>Industri</a:t>
                      </a:r>
                      <a:endParaRPr lang="en-US" sz="1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>
                          <a:latin typeface="Gill Sans MT"/>
                        </a:rPr>
                        <a:t>Dapat</a:t>
                      </a:r>
                      <a:r>
                        <a:rPr lang="en-US" sz="1600" dirty="0">
                          <a:latin typeface="Gill Sans MT"/>
                        </a:rPr>
                        <a:t> </a:t>
                      </a:r>
                      <a:r>
                        <a:rPr lang="en-US" sz="1600" dirty="0" err="1">
                          <a:latin typeface="Gill Sans MT"/>
                        </a:rPr>
                        <a:t>melindungi</a:t>
                      </a:r>
                      <a:r>
                        <a:rPr lang="en-US" sz="1600" dirty="0">
                          <a:latin typeface="Gill Sans MT"/>
                        </a:rPr>
                        <a:t> </a:t>
                      </a:r>
                      <a:r>
                        <a:rPr lang="en-US" sz="1600" dirty="0" err="1">
                          <a:latin typeface="Gill Sans MT"/>
                        </a:rPr>
                        <a:t>pabrik-pabrik</a:t>
                      </a:r>
                      <a:r>
                        <a:rPr lang="en-US" sz="1600" dirty="0">
                          <a:latin typeface="Gill Sans MT"/>
                        </a:rPr>
                        <a:t> </a:t>
                      </a:r>
                      <a:r>
                        <a:rPr lang="en-US" sz="1600" dirty="0" err="1">
                          <a:latin typeface="Gill Sans MT"/>
                        </a:rPr>
                        <a:t>dengan</a:t>
                      </a:r>
                      <a:r>
                        <a:rPr lang="en-US" sz="1600" dirty="0">
                          <a:latin typeface="Gill Sans MT"/>
                        </a:rPr>
                        <a:t> system </a:t>
                      </a:r>
                      <a:r>
                        <a:rPr lang="en-US" sz="1600" dirty="0" err="1">
                          <a:latin typeface="Gill Sans MT"/>
                        </a:rPr>
                        <a:t>pembasmian</a:t>
                      </a:r>
                      <a:r>
                        <a:rPr lang="en-US" sz="1600" dirty="0">
                          <a:latin typeface="Gill Sans MT"/>
                        </a:rPr>
                        <a:t>, </a:t>
                      </a:r>
                      <a:r>
                        <a:rPr lang="en-US" sz="1600" dirty="0" err="1">
                          <a:latin typeface="Gill Sans MT"/>
                        </a:rPr>
                        <a:t>pelaporan</a:t>
                      </a:r>
                      <a:r>
                        <a:rPr lang="en-US" sz="1600" dirty="0">
                          <a:latin typeface="Gill Sans MT"/>
                        </a:rPr>
                        <a:t> </a:t>
                      </a:r>
                      <a:r>
                        <a:rPr lang="en-US" sz="1600" dirty="0" err="1">
                          <a:latin typeface="Gill Sans MT"/>
                        </a:rPr>
                        <a:t>analisis</a:t>
                      </a:r>
                      <a:r>
                        <a:rPr lang="en-US" sz="1600" dirty="0">
                          <a:latin typeface="Gill Sans MT"/>
                        </a:rPr>
                        <a:t> dan </a:t>
                      </a:r>
                      <a:r>
                        <a:rPr lang="en-US" sz="1600" dirty="0" err="1">
                          <a:latin typeface="Gill Sans MT"/>
                        </a:rPr>
                        <a:t>alat</a:t>
                      </a:r>
                      <a:r>
                        <a:rPr lang="en-US" sz="1600" dirty="0">
                          <a:latin typeface="Gill Sans MT"/>
                        </a:rPr>
                        <a:t> </a:t>
                      </a:r>
                      <a:r>
                        <a:rPr lang="en-US" sz="1600" dirty="0" err="1">
                          <a:latin typeface="Gill Sans MT"/>
                        </a:rPr>
                        <a:t>pemantauan</a:t>
                      </a:r>
                      <a:r>
                        <a:rPr lang="en-US" sz="1600" dirty="0">
                          <a:latin typeface="Gill Sans MT"/>
                        </a:rPr>
                        <a:t> yang </a:t>
                      </a:r>
                      <a:r>
                        <a:rPr lang="en-US" sz="1600" dirty="0" err="1">
                          <a:latin typeface="Gill Sans MT"/>
                        </a:rPr>
                        <a:t>terkini</a:t>
                      </a:r>
                      <a:r>
                        <a:rPr lang="en-US" sz="1600" dirty="0">
                          <a:latin typeface="Gill Sans MT"/>
                        </a:rPr>
                        <a:t>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729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/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b="1" dirty="0"/>
                        <a:t>Hama </a:t>
                      </a:r>
                      <a:r>
                        <a:rPr lang="en-US" sz="1600" b="1" dirty="0" err="1"/>
                        <a:t>Umum</a:t>
                      </a:r>
                      <a:endParaRPr lang="en-US" sz="1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err="1">
                          <a:latin typeface="Gill Sans MT"/>
                        </a:rPr>
                        <a:t>Diperuntukan</a:t>
                      </a:r>
                      <a:r>
                        <a:rPr lang="en-US" sz="1600" dirty="0">
                          <a:latin typeface="Gill Sans MT"/>
                        </a:rPr>
                        <a:t> </a:t>
                      </a:r>
                      <a:r>
                        <a:rPr lang="en-US" sz="1600" dirty="0" err="1">
                          <a:latin typeface="Gill Sans MT"/>
                        </a:rPr>
                        <a:t>untuk</a:t>
                      </a:r>
                      <a:r>
                        <a:rPr lang="en-US" sz="1600" dirty="0">
                          <a:latin typeface="Gill Sans MT"/>
                        </a:rPr>
                        <a:t> </a:t>
                      </a:r>
                      <a:r>
                        <a:rPr lang="en-US" sz="1600" dirty="0" err="1">
                          <a:latin typeface="Gill Sans MT"/>
                        </a:rPr>
                        <a:t>gangguan</a:t>
                      </a:r>
                      <a:r>
                        <a:rPr lang="en-US" sz="1600" dirty="0">
                          <a:latin typeface="Gill Sans MT"/>
                        </a:rPr>
                        <a:t> </a:t>
                      </a:r>
                      <a:r>
                        <a:rPr lang="en-US" sz="1600" dirty="0" err="1">
                          <a:latin typeface="Gill Sans MT"/>
                        </a:rPr>
                        <a:t>hama</a:t>
                      </a:r>
                      <a:r>
                        <a:rPr lang="en-US" sz="1600" dirty="0">
                          <a:latin typeface="Gill Sans MT"/>
                        </a:rPr>
                        <a:t> </a:t>
                      </a:r>
                      <a:r>
                        <a:rPr lang="en-US" sz="1600" dirty="0" err="1">
                          <a:latin typeface="Gill Sans MT"/>
                        </a:rPr>
                        <a:t>seperti</a:t>
                      </a:r>
                      <a:r>
                        <a:rPr lang="en-US" sz="1600" dirty="0">
                          <a:latin typeface="Gill Sans MT"/>
                        </a:rPr>
                        <a:t> </a:t>
                      </a:r>
                      <a:r>
                        <a:rPr lang="en-US" sz="1600" dirty="0" err="1">
                          <a:latin typeface="Gill Sans MT"/>
                        </a:rPr>
                        <a:t>semut</a:t>
                      </a:r>
                      <a:r>
                        <a:rPr lang="en-US" sz="1600" dirty="0">
                          <a:latin typeface="Gill Sans MT"/>
                        </a:rPr>
                        <a:t>, </a:t>
                      </a:r>
                      <a:r>
                        <a:rPr lang="en-US" sz="1600" dirty="0" err="1">
                          <a:latin typeface="Gill Sans MT"/>
                        </a:rPr>
                        <a:t>kecoa</a:t>
                      </a:r>
                      <a:r>
                        <a:rPr lang="en-US" sz="1600" dirty="0">
                          <a:latin typeface="Gill Sans MT"/>
                        </a:rPr>
                        <a:t> dan </a:t>
                      </a:r>
                      <a:r>
                        <a:rPr lang="en-US" sz="1600" dirty="0" err="1">
                          <a:latin typeface="Gill Sans MT"/>
                        </a:rPr>
                        <a:t>tikus</a:t>
                      </a:r>
                      <a:r>
                        <a:rPr lang="en-US" sz="1600" dirty="0">
                          <a:latin typeface="Gill Sans MT"/>
                        </a:rPr>
                        <a:t>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0949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/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err="1"/>
                        <a:t>Injeksi</a:t>
                      </a:r>
                      <a:r>
                        <a:rPr lang="en-US" sz="1600" b="1" dirty="0"/>
                        <a:t> </a:t>
                      </a:r>
                      <a:r>
                        <a:rPr lang="en-US" sz="1600" b="1" dirty="0" err="1"/>
                        <a:t>Rayap</a:t>
                      </a:r>
                      <a:r>
                        <a:rPr lang="en-US" sz="1600" b="1" dirty="0"/>
                        <a:t> / </a:t>
                      </a:r>
                      <a:r>
                        <a:rPr lang="en-US" sz="1600" b="1" i="1" dirty="0"/>
                        <a:t>Termite</a:t>
                      </a:r>
                      <a:r>
                        <a:rPr lang="en-US" sz="1600" b="1" i="1" baseline="0" dirty="0"/>
                        <a:t> </a:t>
                      </a:r>
                      <a:r>
                        <a:rPr lang="en-US" sz="1600" b="1" i="1" dirty="0"/>
                        <a:t>Baiting</a:t>
                      </a:r>
                      <a:endParaRPr lang="en-US" sz="1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 err="1">
                          <a:latin typeface="Gill Sans MT"/>
                        </a:rPr>
                        <a:t>Sistem</a:t>
                      </a:r>
                      <a:r>
                        <a:rPr lang="en-US" sz="1600" dirty="0">
                          <a:latin typeface="Gill Sans MT"/>
                        </a:rPr>
                        <a:t> </a:t>
                      </a:r>
                      <a:r>
                        <a:rPr lang="en-US" sz="1600" dirty="0" err="1">
                          <a:latin typeface="Gill Sans MT"/>
                        </a:rPr>
                        <a:t>pengendalian</a:t>
                      </a:r>
                      <a:r>
                        <a:rPr lang="en-US" sz="1600" dirty="0">
                          <a:latin typeface="Gill Sans MT"/>
                        </a:rPr>
                        <a:t> </a:t>
                      </a:r>
                      <a:r>
                        <a:rPr lang="en-US" sz="1600" dirty="0" err="1">
                          <a:latin typeface="Gill Sans MT"/>
                        </a:rPr>
                        <a:t>rayap</a:t>
                      </a:r>
                      <a:r>
                        <a:rPr lang="en-US" sz="1600" dirty="0">
                          <a:latin typeface="Gill Sans MT"/>
                        </a:rPr>
                        <a:t> </a:t>
                      </a:r>
                      <a:r>
                        <a:rPr lang="en-US" sz="1600" dirty="0" err="1">
                          <a:latin typeface="Gill Sans MT"/>
                        </a:rPr>
                        <a:t>dengan</a:t>
                      </a:r>
                      <a:r>
                        <a:rPr lang="en-US" sz="1600" dirty="0">
                          <a:latin typeface="Gill Sans MT"/>
                        </a:rPr>
                        <a:t> </a:t>
                      </a:r>
                      <a:r>
                        <a:rPr lang="en-US" sz="1600" dirty="0" err="1">
                          <a:latin typeface="Gill Sans MT"/>
                        </a:rPr>
                        <a:t>metode</a:t>
                      </a:r>
                      <a:r>
                        <a:rPr lang="en-US" sz="1600" dirty="0">
                          <a:latin typeface="Gill Sans MT"/>
                        </a:rPr>
                        <a:t> </a:t>
                      </a:r>
                      <a:r>
                        <a:rPr lang="en-US" sz="1600" dirty="0" err="1">
                          <a:latin typeface="Gill Sans MT"/>
                        </a:rPr>
                        <a:t>umpan</a:t>
                      </a:r>
                      <a:r>
                        <a:rPr lang="en-US" sz="1600" dirty="0">
                          <a:latin typeface="Gill Sans MT"/>
                        </a:rPr>
                        <a:t> </a:t>
                      </a:r>
                      <a:r>
                        <a:rPr lang="en-US" sz="1600" dirty="0" err="1">
                          <a:latin typeface="Gill Sans MT"/>
                        </a:rPr>
                        <a:t>atau</a:t>
                      </a:r>
                      <a:r>
                        <a:rPr lang="en-US" sz="1600" dirty="0">
                          <a:latin typeface="Gill Sans MT"/>
                        </a:rPr>
                        <a:t> </a:t>
                      </a:r>
                      <a:r>
                        <a:rPr lang="en-US" sz="1600" dirty="0" err="1">
                          <a:latin typeface="Gill Sans MT"/>
                        </a:rPr>
                        <a:t>injeksi</a:t>
                      </a:r>
                      <a:r>
                        <a:rPr lang="en-US" sz="1600" dirty="0">
                          <a:latin typeface="Gill Sans MT"/>
                        </a:rPr>
                        <a:t>.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64523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/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b="1" dirty="0" err="1"/>
                        <a:t>Fumigasi</a:t>
                      </a:r>
                      <a:endParaRPr lang="en-US" sz="1600" b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baseline="0" dirty="0">
                          <a:solidFill>
                            <a:schemeClr val="dk1"/>
                          </a:solidFill>
                          <a:latin typeface="Gill Sans MT"/>
                          <a:ea typeface="+mn-ea"/>
                          <a:cs typeface="+mn-cs"/>
                        </a:rPr>
                        <a:t>Tindakan </a:t>
                      </a:r>
                      <a:r>
                        <a:rPr lang="en-US" sz="1600" b="0" i="0" u="none" strike="noStrike" baseline="0" dirty="0" err="1">
                          <a:solidFill>
                            <a:schemeClr val="dk1"/>
                          </a:solidFill>
                          <a:latin typeface="Gill Sans MT"/>
                          <a:ea typeface="+mn-ea"/>
                          <a:cs typeface="+mn-cs"/>
                        </a:rPr>
                        <a:t>memasukan</a:t>
                      </a:r>
                      <a:r>
                        <a:rPr lang="en-US" sz="1600" b="0" i="0" u="none" strike="noStrike" baseline="0" dirty="0">
                          <a:solidFill>
                            <a:schemeClr val="dk1"/>
                          </a:solidFill>
                          <a:latin typeface="Gill Sans M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u="none" strike="noStrike" baseline="0" dirty="0" err="1">
                          <a:solidFill>
                            <a:schemeClr val="dk1"/>
                          </a:solidFill>
                          <a:latin typeface="Gill Sans MT"/>
                          <a:ea typeface="+mn-ea"/>
                          <a:cs typeface="+mn-cs"/>
                        </a:rPr>
                        <a:t>bahan</a:t>
                      </a:r>
                      <a:r>
                        <a:rPr lang="en-US" sz="1600" b="0" i="0" u="none" strike="noStrike" baseline="0" dirty="0">
                          <a:solidFill>
                            <a:schemeClr val="dk1"/>
                          </a:solidFill>
                          <a:latin typeface="Gill Sans M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u="none" strike="noStrike" baseline="0" dirty="0" err="1">
                          <a:solidFill>
                            <a:schemeClr val="dk1"/>
                          </a:solidFill>
                          <a:latin typeface="Gill Sans MT"/>
                          <a:ea typeface="+mn-ea"/>
                          <a:cs typeface="+mn-cs"/>
                        </a:rPr>
                        <a:t>kimia</a:t>
                      </a:r>
                      <a:r>
                        <a:rPr lang="en-US" sz="1600" b="0" i="0" u="none" strike="noStrike" baseline="0" dirty="0">
                          <a:solidFill>
                            <a:schemeClr val="dk1"/>
                          </a:solidFill>
                          <a:latin typeface="Gill Sans M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u="none" strike="noStrike" baseline="0" dirty="0" err="1">
                          <a:solidFill>
                            <a:schemeClr val="dk1"/>
                          </a:solidFill>
                          <a:latin typeface="Gill Sans MT"/>
                          <a:ea typeface="+mn-ea"/>
                          <a:cs typeface="+mn-cs"/>
                        </a:rPr>
                        <a:t>ke</a:t>
                      </a:r>
                      <a:r>
                        <a:rPr lang="en-US" sz="1600" b="0" i="0" u="none" strike="noStrike" baseline="0" dirty="0">
                          <a:solidFill>
                            <a:schemeClr val="dk1"/>
                          </a:solidFill>
                          <a:latin typeface="Gill Sans M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u="none" strike="noStrike" baseline="0" dirty="0" err="1">
                          <a:solidFill>
                            <a:schemeClr val="dk1"/>
                          </a:solidFill>
                          <a:latin typeface="Gill Sans MT"/>
                          <a:ea typeface="+mn-ea"/>
                          <a:cs typeface="+mn-cs"/>
                        </a:rPr>
                        <a:t>dalam</a:t>
                      </a:r>
                      <a:r>
                        <a:rPr lang="en-US" sz="1600" b="0" i="0" u="none" strike="noStrike" baseline="0" dirty="0">
                          <a:solidFill>
                            <a:schemeClr val="dk1"/>
                          </a:solidFill>
                          <a:latin typeface="Gill Sans M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u="none" strike="noStrike" baseline="0" dirty="0" err="1">
                          <a:solidFill>
                            <a:schemeClr val="dk1"/>
                          </a:solidFill>
                          <a:latin typeface="Gill Sans MT"/>
                          <a:ea typeface="+mn-ea"/>
                          <a:cs typeface="+mn-cs"/>
                        </a:rPr>
                        <a:t>ruang</a:t>
                      </a:r>
                      <a:r>
                        <a:rPr lang="en-US" sz="1600" b="0" i="0" u="none" strike="noStrike" baseline="0" dirty="0">
                          <a:solidFill>
                            <a:schemeClr val="dk1"/>
                          </a:solidFill>
                          <a:latin typeface="Gill Sans MT"/>
                          <a:ea typeface="+mn-ea"/>
                          <a:cs typeface="+mn-cs"/>
                        </a:rPr>
                        <a:t> yang </a:t>
                      </a:r>
                      <a:r>
                        <a:rPr lang="en-US" sz="1600" b="0" i="0" u="none" strike="noStrike" baseline="0" dirty="0" err="1">
                          <a:solidFill>
                            <a:schemeClr val="dk1"/>
                          </a:solidFill>
                          <a:latin typeface="Gill Sans MT"/>
                          <a:ea typeface="+mn-ea"/>
                          <a:cs typeface="+mn-cs"/>
                        </a:rPr>
                        <a:t>tertutup</a:t>
                      </a:r>
                      <a:r>
                        <a:rPr lang="en-US" sz="1600" b="0" i="0" u="none" strike="noStrike" baseline="0" dirty="0">
                          <a:solidFill>
                            <a:schemeClr val="dk1"/>
                          </a:solidFill>
                          <a:latin typeface="Gill Sans MT"/>
                          <a:ea typeface="+mn-ea"/>
                          <a:cs typeface="+mn-cs"/>
                        </a:rPr>
                        <a:t> dan </a:t>
                      </a:r>
                      <a:r>
                        <a:rPr lang="en-US" sz="1600" b="0" i="0" u="none" strike="noStrike" baseline="0" dirty="0" err="1">
                          <a:solidFill>
                            <a:schemeClr val="dk1"/>
                          </a:solidFill>
                          <a:latin typeface="Gill Sans MT"/>
                          <a:ea typeface="+mn-ea"/>
                          <a:cs typeface="+mn-cs"/>
                        </a:rPr>
                        <a:t>kedap</a:t>
                      </a:r>
                      <a:r>
                        <a:rPr lang="en-US" sz="1600" b="0" i="0" u="none" strike="noStrike" baseline="0" dirty="0">
                          <a:solidFill>
                            <a:schemeClr val="dk1"/>
                          </a:solidFill>
                          <a:latin typeface="Gill Sans M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u="none" strike="noStrike" baseline="0" dirty="0" err="1">
                          <a:solidFill>
                            <a:schemeClr val="dk1"/>
                          </a:solidFill>
                          <a:latin typeface="Gill Sans MT"/>
                          <a:ea typeface="+mn-ea"/>
                          <a:cs typeface="+mn-cs"/>
                        </a:rPr>
                        <a:t>udara</a:t>
                      </a:r>
                      <a:r>
                        <a:rPr lang="en-US" sz="1600" b="0" i="0" u="none" strike="noStrike" baseline="0" dirty="0">
                          <a:solidFill>
                            <a:schemeClr val="dk1"/>
                          </a:solidFill>
                          <a:latin typeface="Gill Sans M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u="none" strike="noStrike" baseline="0" dirty="0" err="1">
                          <a:solidFill>
                            <a:schemeClr val="dk1"/>
                          </a:solidFill>
                          <a:latin typeface="Gill Sans MT"/>
                          <a:ea typeface="+mn-ea"/>
                          <a:cs typeface="+mn-cs"/>
                        </a:rPr>
                        <a:t>untuk</a:t>
                      </a:r>
                      <a:r>
                        <a:rPr lang="en-US" sz="1600" b="0" i="0" u="none" strike="noStrike" baseline="0" dirty="0">
                          <a:solidFill>
                            <a:schemeClr val="dk1"/>
                          </a:solidFill>
                          <a:latin typeface="Gill Sans M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u="none" strike="noStrike" baseline="0" dirty="0" err="1">
                          <a:solidFill>
                            <a:schemeClr val="dk1"/>
                          </a:solidFill>
                          <a:latin typeface="Gill Sans MT"/>
                          <a:ea typeface="+mn-ea"/>
                          <a:cs typeface="+mn-cs"/>
                        </a:rPr>
                        <a:t>membunuh</a:t>
                      </a:r>
                      <a:r>
                        <a:rPr lang="en-US" sz="1600" b="0" i="0" u="none" strike="noStrike" baseline="0" dirty="0">
                          <a:solidFill>
                            <a:schemeClr val="dk1"/>
                          </a:solidFill>
                          <a:latin typeface="Gill Sans M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u="none" strike="noStrike" baseline="0" dirty="0" err="1">
                          <a:solidFill>
                            <a:schemeClr val="dk1"/>
                          </a:solidFill>
                          <a:latin typeface="Gill Sans MT"/>
                          <a:ea typeface="+mn-ea"/>
                          <a:cs typeface="+mn-cs"/>
                        </a:rPr>
                        <a:t>organisme</a:t>
                      </a:r>
                      <a:r>
                        <a:rPr lang="en-US" sz="1600" b="0" i="0" u="none" strike="noStrike" baseline="0" dirty="0">
                          <a:solidFill>
                            <a:schemeClr val="dk1"/>
                          </a:solidFill>
                          <a:latin typeface="Gill Sans MT"/>
                          <a:ea typeface="+mn-ea"/>
                          <a:cs typeface="+mn-cs"/>
                        </a:rPr>
                        <a:t> target. 	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7234620"/>
                  </a:ext>
                </a:extLst>
              </a:tr>
            </a:tbl>
          </a:graphicData>
        </a:graphic>
      </p:graphicFrame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7575" y="5300236"/>
            <a:ext cx="4313571" cy="496641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5789636"/>
            <a:ext cx="3581400" cy="4477014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381000" y="5978652"/>
            <a:ext cx="9144000" cy="38404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5080" algn="ctr">
              <a:spcBef>
                <a:spcPts val="680"/>
              </a:spcBef>
            </a:pPr>
            <a:r>
              <a:rPr lang="en-US" b="1" spc="70" dirty="0">
                <a:solidFill>
                  <a:srgbClr val="FFFFFF"/>
                </a:solidFill>
                <a:latin typeface="Gill Sans MT" panose="020B0502020104020203" pitchFamily="34" charset="0"/>
              </a:rPr>
              <a:t>JASA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10515600" y="3695700"/>
            <a:ext cx="6400800" cy="457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5080" algn="ctr">
              <a:lnSpc>
                <a:spcPct val="100000"/>
              </a:lnSpc>
              <a:spcBef>
                <a:spcPts val="680"/>
              </a:spcBef>
            </a:pPr>
            <a:r>
              <a:rPr lang="en-US" b="1" spc="70" dirty="0" err="1">
                <a:solidFill>
                  <a:srgbClr val="FFFFFF"/>
                </a:solidFill>
                <a:latin typeface="Gill Sans MT" panose="020B0502020104020203" pitchFamily="34" charset="0"/>
              </a:rPr>
              <a:t>Profil</a:t>
            </a:r>
            <a:r>
              <a:rPr lang="en-US" b="1" spc="70" dirty="0">
                <a:solidFill>
                  <a:srgbClr val="FFFFFF"/>
                </a:solidFill>
                <a:latin typeface="Gill Sans MT" panose="020B0502020104020203" pitchFamily="34" charset="0"/>
              </a:rPr>
              <a:t> </a:t>
            </a:r>
            <a:r>
              <a:rPr lang="en-US" b="1" spc="70" dirty="0" err="1">
                <a:solidFill>
                  <a:srgbClr val="FFFFFF"/>
                </a:solidFill>
                <a:latin typeface="Gill Sans MT" panose="020B0502020104020203" pitchFamily="34" charset="0"/>
              </a:rPr>
              <a:t>Pelanggan</a:t>
            </a:r>
            <a:endParaRPr lang="en-US" b="1" spc="70" dirty="0">
              <a:solidFill>
                <a:srgbClr val="FFFFFF"/>
              </a:solidFill>
              <a:latin typeface="Gill Sans MT" panose="020B0502020104020203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10439400" y="1485900"/>
            <a:ext cx="6400800" cy="457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270" algn="ctr">
              <a:lnSpc>
                <a:spcPct val="100000"/>
              </a:lnSpc>
              <a:spcBef>
                <a:spcPts val="670"/>
              </a:spcBef>
            </a:pPr>
            <a:r>
              <a:rPr lang="en-US" b="1" spc="70" dirty="0" err="1">
                <a:solidFill>
                  <a:srgbClr val="FFFFFF"/>
                </a:solidFill>
                <a:latin typeface="Gill Sans MT" panose="020B0502020104020203" pitchFamily="34" charset="0"/>
                <a:cs typeface="Gill Sans MT"/>
              </a:rPr>
              <a:t>Layanan</a:t>
            </a:r>
            <a:r>
              <a:rPr lang="en-US" b="1" spc="70" dirty="0">
                <a:solidFill>
                  <a:srgbClr val="FFFFFF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b="1" spc="70" dirty="0" err="1">
                <a:solidFill>
                  <a:srgbClr val="FFFFFF"/>
                </a:solidFill>
                <a:latin typeface="Gill Sans MT" panose="020B0502020104020203" pitchFamily="34" charset="0"/>
                <a:cs typeface="Gill Sans MT"/>
              </a:rPr>
              <a:t>Perawatan</a:t>
            </a:r>
            <a:r>
              <a:rPr lang="en-US" b="1" spc="70" dirty="0">
                <a:solidFill>
                  <a:srgbClr val="FFFFFF"/>
                </a:solidFill>
                <a:latin typeface="Gill Sans MT" panose="020B0502020104020203" pitchFamily="34" charset="0"/>
                <a:cs typeface="Gill Sans MT"/>
              </a:rPr>
              <a:t> Hama</a:t>
            </a:r>
            <a:endParaRPr lang="en-US" b="1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457200" y="1409700"/>
            <a:ext cx="6400800" cy="9144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US" sz="4800" b="1" spc="-370" dirty="0" err="1">
                <a:solidFill>
                  <a:srgbClr val="C0363B"/>
                </a:solidFill>
                <a:latin typeface="Gill Sans MT" panose="020B0502020104020203" pitchFamily="34" charset="0"/>
                <a:cs typeface="Arial"/>
              </a:rPr>
              <a:t>Pilar</a:t>
            </a:r>
            <a:r>
              <a:rPr lang="en-US" sz="4800" b="1" spc="-370" dirty="0">
                <a:solidFill>
                  <a:srgbClr val="C0363B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lang="en-US" sz="4800" b="1" spc="-370" dirty="0" err="1">
                <a:solidFill>
                  <a:srgbClr val="C0363B"/>
                </a:solidFill>
                <a:latin typeface="Gill Sans MT" panose="020B0502020104020203" pitchFamily="34" charset="0"/>
                <a:cs typeface="Arial"/>
              </a:rPr>
              <a:t>Kunci</a:t>
            </a:r>
            <a:r>
              <a:rPr lang="en-US" sz="4800" b="1" spc="-370" dirty="0">
                <a:solidFill>
                  <a:srgbClr val="C0363B"/>
                </a:solidFill>
                <a:latin typeface="Gill Sans MT" panose="020B0502020104020203" pitchFamily="34" charset="0"/>
                <a:cs typeface="Arial"/>
              </a:rPr>
              <a:t> yang </a:t>
            </a:r>
            <a:r>
              <a:rPr lang="en-US" sz="4800" b="1" spc="-370" dirty="0" err="1">
                <a:solidFill>
                  <a:srgbClr val="C0363B"/>
                </a:solidFill>
                <a:latin typeface="Gill Sans MT" panose="020B0502020104020203" pitchFamily="34" charset="0"/>
                <a:cs typeface="Arial"/>
              </a:rPr>
              <a:t>Muncul</a:t>
            </a:r>
            <a:endParaRPr lang="en-US" sz="4800" b="1" spc="-370" dirty="0">
              <a:solidFill>
                <a:srgbClr val="C0363B"/>
              </a:solidFill>
              <a:latin typeface="Gill Sans MT" panose="020B0502020104020203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4363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48200" y="7943152"/>
            <a:ext cx="3716601" cy="2343848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5719" y="368248"/>
            <a:ext cx="14489481" cy="59888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US" sz="3800" b="0" spc="60" dirty="0">
                <a:solidFill>
                  <a:srgbClr val="000000"/>
                </a:solidFill>
                <a:latin typeface="Gill Sans MT" panose="020B0502020104020203" pitchFamily="34" charset="0"/>
                <a:cs typeface="Tw Cen MT"/>
              </a:rPr>
              <a:t>JASA KEBERSIHAN – PT TUKANG BERSIH INDONESIA</a:t>
            </a:r>
            <a:endParaRPr sz="3800" dirty="0">
              <a:latin typeface="Gill Sans MT" panose="020B0502020104020203" pitchFamily="34" charset="0"/>
              <a:cs typeface="Tw Cen M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4800" y="2400301"/>
            <a:ext cx="8610600" cy="452046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marR="5080" indent="-344805" algn="just">
              <a:lnSpc>
                <a:spcPct val="100000"/>
              </a:lnSpc>
              <a:spcBef>
                <a:spcPts val="90"/>
              </a:spcBef>
              <a:buFont typeface="Arial"/>
              <a:buChar char="•"/>
              <a:tabLst>
                <a:tab pos="357505" algn="l"/>
              </a:tabLst>
            </a:pP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Bergerak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dalam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industri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b="1" spc="-5" dirty="0" err="1">
                <a:latin typeface="Gill Sans MT" panose="020B0502020104020203" pitchFamily="34" charset="0"/>
                <a:cs typeface="Gill Sans MT"/>
              </a:rPr>
              <a:t>jasa</a:t>
            </a:r>
            <a:r>
              <a:rPr lang="en-US" b="1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b="1" spc="-5" dirty="0" err="1">
                <a:latin typeface="Gill Sans MT" panose="020B0502020104020203" pitchFamily="34" charset="0"/>
                <a:cs typeface="Gill Sans MT"/>
              </a:rPr>
              <a:t>kebersihan</a:t>
            </a:r>
            <a:r>
              <a:rPr lang="en-US" b="1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b="1" spc="-5" dirty="0" err="1">
                <a:latin typeface="Gill Sans MT" panose="020B0502020104020203" pitchFamily="34" charset="0"/>
                <a:cs typeface="Gill Sans MT"/>
              </a:rPr>
              <a:t>dan</a:t>
            </a:r>
            <a:r>
              <a:rPr lang="en-US" b="1" spc="-5" dirty="0">
                <a:latin typeface="Gill Sans MT" panose="020B0502020104020203" pitchFamily="34" charset="0"/>
                <a:cs typeface="Gill Sans MT"/>
              </a:rPr>
              <a:t> housekeeping </a:t>
            </a:r>
            <a:r>
              <a:rPr lang="en-US" b="1" spc="-5" dirty="0" err="1">
                <a:latin typeface="Gill Sans MT" panose="020B0502020104020203" pitchFamily="34" charset="0"/>
                <a:cs typeface="Gill Sans MT"/>
              </a:rPr>
              <a:t>profesional</a:t>
            </a:r>
            <a:r>
              <a:rPr lang="en-US" b="1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untuk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tempat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tinggal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,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perkantoran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,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dan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area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komersial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.</a:t>
            </a:r>
          </a:p>
          <a:p>
            <a:pPr marL="12065" marR="5080" algn="just">
              <a:lnSpc>
                <a:spcPct val="100000"/>
              </a:lnSpc>
              <a:spcBef>
                <a:spcPts val="90"/>
              </a:spcBef>
              <a:tabLst>
                <a:tab pos="357505" algn="l"/>
              </a:tabLst>
            </a:pPr>
            <a:endParaRPr lang="en-US" spc="-5" dirty="0">
              <a:latin typeface="Gill Sans MT" panose="020B0502020104020203" pitchFamily="34" charset="0"/>
              <a:cs typeface="Gill Sans MT"/>
            </a:endParaRPr>
          </a:p>
          <a:p>
            <a:pPr marL="356870" marR="5080" indent="-344805" algn="just">
              <a:lnSpc>
                <a:spcPct val="100000"/>
              </a:lnSpc>
              <a:spcBef>
                <a:spcPts val="90"/>
              </a:spcBef>
              <a:buFont typeface="Arial"/>
              <a:buChar char="•"/>
              <a:tabLst>
                <a:tab pos="357505" algn="l"/>
              </a:tabLst>
            </a:pP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Bisnis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jasa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kebersihan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b="1" spc="-5" dirty="0" err="1">
                <a:latin typeface="Gill Sans MT" panose="020B0502020104020203" pitchFamily="34" charset="0"/>
                <a:cs typeface="Gill Sans MT"/>
              </a:rPr>
              <a:t>merupakan</a:t>
            </a:r>
            <a:r>
              <a:rPr lang="en-US" b="1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b="1" spc="-5" dirty="0" err="1">
                <a:latin typeface="Gill Sans MT" panose="020B0502020104020203" pitchFamily="34" charset="0"/>
                <a:cs typeface="Gill Sans MT"/>
              </a:rPr>
              <a:t>bisnis</a:t>
            </a:r>
            <a:r>
              <a:rPr lang="en-US" b="1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b="1" spc="-5" dirty="0" err="1">
                <a:latin typeface="Gill Sans MT" panose="020B0502020104020203" pitchFamily="34" charset="0"/>
                <a:cs typeface="Gill Sans MT"/>
              </a:rPr>
              <a:t>pelengkap</a:t>
            </a:r>
            <a:r>
              <a:rPr lang="en-US" b="1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yang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kuat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terhadap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bisnis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inti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kebersihan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ecoCare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, yang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menawarkan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layanan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pembersihan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komprehensif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kepada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pelanggan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B2B &amp; B2C,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termasuk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pembersihan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khusus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yang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berisiko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tinggi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.</a:t>
            </a:r>
          </a:p>
          <a:p>
            <a:pPr marL="356870" marR="5080" indent="-344805" algn="just">
              <a:lnSpc>
                <a:spcPct val="100000"/>
              </a:lnSpc>
              <a:spcBef>
                <a:spcPts val="90"/>
              </a:spcBef>
              <a:buFont typeface="Arial"/>
              <a:buChar char="•"/>
              <a:tabLst>
                <a:tab pos="357505" algn="l"/>
              </a:tabLst>
            </a:pPr>
            <a:endParaRPr lang="en-US" spc="-5" dirty="0">
              <a:latin typeface="Gill Sans MT" panose="020B0502020104020203" pitchFamily="34" charset="0"/>
              <a:cs typeface="Gill Sans MT"/>
            </a:endParaRPr>
          </a:p>
          <a:p>
            <a:pPr marL="356870" marR="5080" indent="-344805" algn="just">
              <a:spcBef>
                <a:spcPts val="90"/>
              </a:spcBef>
              <a:buFont typeface="Arial"/>
              <a:buChar char="•"/>
              <a:tabLst>
                <a:tab pos="357505" algn="l"/>
              </a:tabLst>
            </a:pPr>
            <a:r>
              <a:rPr lang="en-US" spc="-5" dirty="0">
                <a:latin typeface="Gill Sans MT" panose="020B0502020104020203" pitchFamily="34" charset="0"/>
                <a:cs typeface="Gill Sans MT"/>
              </a:rPr>
              <a:t>TBI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memiliki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aplikasi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dengan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tujuan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ingin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memudahkan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pelanggan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dalam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memesan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kebutuhan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housekeeping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sehari-hari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,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seperti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i="1" spc="-5" dirty="0">
                <a:latin typeface="Gill Sans MT" panose="020B0502020104020203" pitchFamily="34" charset="0"/>
                <a:cs typeface="Gill Sans MT"/>
              </a:rPr>
              <a:t>Daily Cleaning, Ironing, General Cleaning, Special Wash, Disinfectant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dan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juga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Pembersihan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Tungau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.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Dengan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potensi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market yang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sangat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besar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di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dunia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jasa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kebersihan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,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maka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TBI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terbentuk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sebagai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divisi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baru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di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dunia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housekeeping yang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siap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melayani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kebutuhan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pasar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.</a:t>
            </a:r>
          </a:p>
          <a:p>
            <a:pPr marL="356870" marR="5080" indent="-344805" algn="just">
              <a:lnSpc>
                <a:spcPct val="100000"/>
              </a:lnSpc>
              <a:spcBef>
                <a:spcPts val="90"/>
              </a:spcBef>
              <a:buFont typeface="Arial"/>
              <a:buChar char="•"/>
              <a:tabLst>
                <a:tab pos="357505" algn="l"/>
              </a:tabLst>
            </a:pPr>
            <a:endParaRPr lang="en-US" spc="-5" dirty="0">
              <a:latin typeface="Gill Sans MT" panose="020B0502020104020203" pitchFamily="34" charset="0"/>
              <a:cs typeface="Gill Sans MT"/>
            </a:endParaRPr>
          </a:p>
          <a:p>
            <a:pPr marL="356870" marR="5080" indent="-344805" algn="just">
              <a:lnSpc>
                <a:spcPct val="100000"/>
              </a:lnSpc>
              <a:spcBef>
                <a:spcPts val="90"/>
              </a:spcBef>
              <a:buFont typeface="Arial"/>
              <a:buChar char="•"/>
              <a:tabLst>
                <a:tab pos="357505" algn="l"/>
              </a:tabLst>
            </a:pPr>
            <a:r>
              <a:rPr lang="en-US" spc="-5" dirty="0">
                <a:latin typeface="Gill Sans MT" panose="020B0502020104020203" pitchFamily="34" charset="0"/>
                <a:cs typeface="Gill Sans MT"/>
              </a:rPr>
              <a:t>TBI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mengedepankan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inovasi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,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dengan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mengintegrasikan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teknologi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digital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ke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dalam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layanannya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. </a:t>
            </a:r>
            <a:r>
              <a:rPr lang="en-US" b="1" spc="-5" dirty="0" err="1">
                <a:latin typeface="Gill Sans MT" panose="020B0502020104020203" pitchFamily="34" charset="0"/>
                <a:cs typeface="Gill Sans MT"/>
              </a:rPr>
              <a:t>Dengan</a:t>
            </a:r>
            <a:r>
              <a:rPr lang="en-US" b="1" spc="-5" dirty="0">
                <a:latin typeface="Gill Sans MT" panose="020B0502020104020203" pitchFamily="34" charset="0"/>
                <a:cs typeface="Gill Sans MT"/>
              </a:rPr>
              <a:t> 1.300+ </a:t>
            </a:r>
            <a:r>
              <a:rPr lang="en-US" b="1" spc="-5" dirty="0" err="1">
                <a:latin typeface="Gill Sans MT" panose="020B0502020104020203" pitchFamily="34" charset="0"/>
                <a:cs typeface="Gill Sans MT"/>
              </a:rPr>
              <a:t>petugas</a:t>
            </a:r>
            <a:r>
              <a:rPr lang="en-US" b="1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b="1" spc="-5" dirty="0" err="1">
                <a:latin typeface="Gill Sans MT" panose="020B0502020104020203" pitchFamily="34" charset="0"/>
                <a:cs typeface="Gill Sans MT"/>
              </a:rPr>
              <a:t>kebersihan</a:t>
            </a:r>
            <a:r>
              <a:rPr lang="en-US" b="1" spc="-5" dirty="0">
                <a:latin typeface="Gill Sans MT" panose="020B0502020104020203" pitchFamily="34" charset="0"/>
                <a:cs typeface="Gill Sans MT"/>
              </a:rPr>
              <a:t>, </a:t>
            </a:r>
            <a:r>
              <a:rPr lang="en-US" b="1" spc="-5" dirty="0" err="1">
                <a:latin typeface="Gill Sans MT" panose="020B0502020104020203" pitchFamily="34" charset="0"/>
                <a:cs typeface="Gill Sans MT"/>
              </a:rPr>
              <a:t>bisnis</a:t>
            </a:r>
            <a:r>
              <a:rPr lang="en-US" b="1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b="1" spc="-5" dirty="0" err="1">
                <a:latin typeface="Gill Sans MT" panose="020B0502020104020203" pitchFamily="34" charset="0"/>
                <a:cs typeface="Gill Sans MT"/>
              </a:rPr>
              <a:t>pembersihan</a:t>
            </a:r>
            <a:r>
              <a:rPr lang="en-US" b="1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b="1" spc="-5" dirty="0" err="1">
                <a:latin typeface="Gill Sans MT" panose="020B0502020104020203" pitchFamily="34" charset="0"/>
                <a:cs typeface="Gill Sans MT"/>
              </a:rPr>
              <a:t>ini</a:t>
            </a:r>
            <a:r>
              <a:rPr lang="en-US" b="1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b="1" spc="-5" dirty="0" err="1">
                <a:latin typeface="Gill Sans MT" panose="020B0502020104020203" pitchFamily="34" charset="0"/>
                <a:cs typeface="Gill Sans MT"/>
              </a:rPr>
              <a:t>melayani</a:t>
            </a:r>
            <a:r>
              <a:rPr lang="en-US" b="1" spc="-5" dirty="0">
                <a:latin typeface="Gill Sans MT" panose="020B0502020104020203" pitchFamily="34" charset="0"/>
                <a:cs typeface="Gill Sans MT"/>
              </a:rPr>
              <a:t> 100+ </a:t>
            </a:r>
            <a:r>
              <a:rPr lang="en-US" b="1" spc="-5" dirty="0" err="1">
                <a:latin typeface="Gill Sans MT" panose="020B0502020104020203" pitchFamily="34" charset="0"/>
                <a:cs typeface="Gill Sans MT"/>
              </a:rPr>
              <a:t>stasiun</a:t>
            </a:r>
            <a:r>
              <a:rPr lang="en-US" b="1" spc="-5" dirty="0">
                <a:latin typeface="Gill Sans MT" panose="020B0502020104020203" pitchFamily="34" charset="0"/>
                <a:cs typeface="Gill Sans MT"/>
              </a:rPr>
              <a:t>/</a:t>
            </a:r>
            <a:r>
              <a:rPr lang="en-US" b="1" spc="-5" dirty="0" err="1">
                <a:latin typeface="Gill Sans MT" panose="020B0502020104020203" pitchFamily="34" charset="0"/>
                <a:cs typeface="Gill Sans MT"/>
              </a:rPr>
              <a:t>properti</a:t>
            </a:r>
            <a:r>
              <a:rPr lang="en-US" b="1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b="1" spc="-5" dirty="0" err="1">
                <a:latin typeface="Gill Sans MT" panose="020B0502020104020203" pitchFamily="34" charset="0"/>
                <a:cs typeface="Gill Sans MT"/>
              </a:rPr>
              <a:t>dan</a:t>
            </a:r>
            <a:r>
              <a:rPr lang="en-US" b="1" spc="-5" dirty="0">
                <a:latin typeface="Gill Sans MT" panose="020B0502020104020203" pitchFamily="34" charset="0"/>
                <a:cs typeface="Gill Sans MT"/>
              </a:rPr>
              <a:t> 10.000+ </a:t>
            </a:r>
            <a:r>
              <a:rPr lang="en-US" b="1" spc="-5" dirty="0" err="1">
                <a:latin typeface="Gill Sans MT" panose="020B0502020104020203" pitchFamily="34" charset="0"/>
                <a:cs typeface="Gill Sans MT"/>
              </a:rPr>
              <a:t>klien</a:t>
            </a:r>
            <a:r>
              <a:rPr lang="en-US" b="1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b="1" spc="-5" dirty="0" err="1">
                <a:latin typeface="Gill Sans MT" panose="020B0502020104020203" pitchFamily="34" charset="0"/>
                <a:cs typeface="Gill Sans MT"/>
              </a:rPr>
              <a:t>ritel</a:t>
            </a:r>
            <a:r>
              <a:rPr lang="en-US" b="1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yang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puas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di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seluruh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Indonesia.</a:t>
            </a:r>
            <a:endParaRPr lang="en-US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5718" y="1311973"/>
            <a:ext cx="7919083" cy="6886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0"/>
              </a:spcBef>
            </a:pPr>
            <a:r>
              <a:rPr lang="en-US" sz="4400" b="1" spc="-280" dirty="0" err="1">
                <a:solidFill>
                  <a:srgbClr val="92CDDD"/>
                </a:solidFill>
                <a:latin typeface="Gill Sans MT" panose="020B0502020104020203" pitchFamily="34" charset="0"/>
                <a:cs typeface="Arial"/>
              </a:rPr>
              <a:t>Segmen</a:t>
            </a:r>
            <a:r>
              <a:rPr lang="en-US" sz="4400" b="1" spc="-280" dirty="0">
                <a:solidFill>
                  <a:srgbClr val="92CDDD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lang="en-US" sz="4400" b="1" spc="-280" dirty="0" err="1">
                <a:solidFill>
                  <a:srgbClr val="92CDDD"/>
                </a:solidFill>
                <a:latin typeface="Gill Sans MT" panose="020B0502020104020203" pitchFamily="34" charset="0"/>
                <a:cs typeface="Arial"/>
              </a:rPr>
              <a:t>Pelengkap</a:t>
            </a:r>
            <a:r>
              <a:rPr lang="en-US" sz="4400" b="1" spc="-280" dirty="0">
                <a:solidFill>
                  <a:srgbClr val="92CDDD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lang="en-US" sz="4400" b="1" spc="-280" dirty="0" err="1">
                <a:solidFill>
                  <a:srgbClr val="92CDDD"/>
                </a:solidFill>
                <a:latin typeface="Gill Sans MT" panose="020B0502020104020203" pitchFamily="34" charset="0"/>
                <a:cs typeface="Arial"/>
              </a:rPr>
              <a:t>Strategis</a:t>
            </a:r>
            <a:endParaRPr sz="4400" dirty="0">
              <a:latin typeface="Gill Sans MT" panose="020B0502020104020203" pitchFamily="34" charset="0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319830" y="7355456"/>
            <a:ext cx="3116799" cy="246263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08719" y="7202424"/>
            <a:ext cx="5611368" cy="3084576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458254" y="1182750"/>
            <a:ext cx="16436340" cy="14604"/>
          </a:xfrm>
          <a:custGeom>
            <a:avLst/>
            <a:gdLst/>
            <a:ahLst/>
            <a:cxnLst/>
            <a:rect l="l" t="t" r="r" b="b"/>
            <a:pathLst>
              <a:path w="16436340" h="14605">
                <a:moveTo>
                  <a:pt x="0" y="14477"/>
                </a:moveTo>
                <a:lnTo>
                  <a:pt x="16435793" y="0"/>
                </a:lnTo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247015" cy="10287000"/>
          </a:xfrm>
          <a:custGeom>
            <a:avLst/>
            <a:gdLst/>
            <a:ahLst/>
            <a:cxnLst/>
            <a:rect l="l" t="t" r="r" b="b"/>
            <a:pathLst>
              <a:path w="247015" h="10287000">
                <a:moveTo>
                  <a:pt x="246888" y="0"/>
                </a:moveTo>
                <a:lnTo>
                  <a:pt x="0" y="0"/>
                </a:lnTo>
                <a:lnTo>
                  <a:pt x="0" y="10287000"/>
                </a:lnTo>
                <a:lnTo>
                  <a:pt x="246888" y="10287000"/>
                </a:lnTo>
                <a:lnTo>
                  <a:pt x="246888" y="0"/>
                </a:lnTo>
                <a:close/>
              </a:path>
            </a:pathLst>
          </a:custGeom>
          <a:solidFill>
            <a:srgbClr val="205DC2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FCA4A98-F4A3-7D28-B2A9-469BA0BF7A98}"/>
              </a:ext>
            </a:extLst>
          </p:cNvPr>
          <p:cNvGrpSpPr/>
          <p:nvPr/>
        </p:nvGrpSpPr>
        <p:grpSpPr>
          <a:xfrm>
            <a:off x="9332682" y="3050381"/>
            <a:ext cx="8804146" cy="3997290"/>
            <a:chOff x="663652" y="7022540"/>
            <a:chExt cx="8804146" cy="399729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2C3BB87-3875-8DE8-E8A2-01F1E046CE25}"/>
                </a:ext>
              </a:extLst>
            </p:cNvPr>
            <p:cNvSpPr txBox="1"/>
            <p:nvPr/>
          </p:nvSpPr>
          <p:spPr>
            <a:xfrm>
              <a:off x="1356189" y="7022540"/>
              <a:ext cx="3481655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>
                  <a:latin typeface="Gill Sans MT" panose="020B0502020104020203" pitchFamily="34" charset="0"/>
                </a:rPr>
                <a:t>Quality Standards, Professional, Trustworthy</a:t>
              </a:r>
            </a:p>
            <a:p>
              <a:pPr algn="just"/>
              <a:r>
                <a:rPr lang="en-US" altLang="en-US" dirty="0">
                  <a:solidFill>
                    <a:srgbClr val="202124"/>
                  </a:solidFill>
                  <a:latin typeface="Gill Sans MT" panose="020B0502020104020203" pitchFamily="34" charset="0"/>
                </a:rPr>
                <a:t>C</a:t>
              </a:r>
              <a:r>
                <a:rPr kumimoji="0" lang="en-US" altLang="en-US" b="0" i="0" u="none" strike="noStrike" cap="none" normalizeH="0" baseline="0" dirty="0">
                  <a:ln>
                    <a:noFill/>
                  </a:ln>
                  <a:solidFill>
                    <a:srgbClr val="202124"/>
                  </a:solidFill>
                  <a:effectLst/>
                  <a:latin typeface="Gill Sans MT" panose="020B0502020104020203" pitchFamily="34" charset="0"/>
                </a:rPr>
                <a:t>leaners are strictly selected/screened and trained routinely.</a:t>
              </a:r>
              <a:endPara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0"/>
              </a:endParaRPr>
            </a:p>
            <a:p>
              <a:pPr algn="just"/>
              <a:endParaRPr lang="en-US" b="1" dirty="0">
                <a:latin typeface="Gill Sans MT" panose="020B0502020104020203" pitchFamily="34" charset="0"/>
              </a:endParaRPr>
            </a:p>
            <a:p>
              <a:pPr algn="just"/>
              <a:r>
                <a:rPr lang="en-US" b="1" dirty="0">
                  <a:latin typeface="Gill Sans MT" panose="020B0502020104020203" pitchFamily="34" charset="0"/>
                </a:rPr>
                <a:t>One Stop Solution</a:t>
              </a:r>
            </a:p>
            <a:p>
              <a:pPr algn="just"/>
              <a:r>
                <a:rPr lang="en-US" dirty="0">
                  <a:latin typeface="Gill Sans MT" panose="020B0502020104020203" pitchFamily="34" charset="0"/>
                </a:rPr>
                <a:t>Customized cleaning services to meet the needs of each customer.</a:t>
              </a:r>
            </a:p>
            <a:p>
              <a:pPr algn="just"/>
              <a:endParaRPr lang="en-US" dirty="0">
                <a:latin typeface="Gill Sans MT" panose="020B0502020104020203" pitchFamily="34" charset="0"/>
              </a:endParaRPr>
            </a:p>
            <a:p>
              <a:pPr algn="just"/>
              <a:r>
                <a:rPr lang="en-US" b="1" dirty="0">
                  <a:latin typeface="Gill Sans MT" panose="020B0502020104020203" pitchFamily="34" charset="0"/>
                </a:rPr>
                <a:t>Customer Service Available</a:t>
              </a:r>
            </a:p>
            <a:p>
              <a:pPr algn="just"/>
              <a:r>
                <a:rPr lang="en-US" dirty="0">
                  <a:latin typeface="Gill Sans MT" panose="020B0502020104020203" pitchFamily="34" charset="0"/>
                </a:rPr>
                <a:t>Hotline available for any customer inquiries.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77BC376-2104-5BC6-7B42-0DC953BCBE63}"/>
                </a:ext>
              </a:extLst>
            </p:cNvPr>
            <p:cNvSpPr txBox="1"/>
            <p:nvPr/>
          </p:nvSpPr>
          <p:spPr>
            <a:xfrm>
              <a:off x="5867399" y="7049512"/>
              <a:ext cx="3600399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b="1" dirty="0">
                  <a:latin typeface="Gill Sans MT" panose="020B0502020104020203" pitchFamily="34" charset="0"/>
                </a:rPr>
                <a:t>Professional Tools &amp; Equipment</a:t>
              </a:r>
            </a:p>
            <a:p>
              <a:pPr algn="just"/>
              <a:r>
                <a:rPr lang="en-US" altLang="en-US" dirty="0">
                  <a:solidFill>
                    <a:srgbClr val="202124"/>
                  </a:solidFill>
                  <a:latin typeface="Gill Sans MT" panose="020B0502020104020203" pitchFamily="34" charset="0"/>
                </a:rPr>
                <a:t>Tools &amp; equipment according to the latest health and hygiene standards.</a:t>
              </a:r>
              <a:endParaRPr kumimoji="0" lang="en-US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ill Sans MT" panose="020B0502020104020203" pitchFamily="34" charset="0"/>
              </a:endParaRPr>
            </a:p>
            <a:p>
              <a:pPr algn="just"/>
              <a:endParaRPr lang="en-US" b="1" dirty="0">
                <a:latin typeface="Gill Sans MT" panose="020B0502020104020203" pitchFamily="34" charset="0"/>
              </a:endParaRPr>
            </a:p>
            <a:p>
              <a:pPr algn="just"/>
              <a:r>
                <a:rPr lang="en-US" b="1" dirty="0">
                  <a:latin typeface="Gill Sans MT" panose="020B0502020104020203" pitchFamily="34" charset="0"/>
                </a:rPr>
                <a:t>Recovery</a:t>
              </a:r>
            </a:p>
            <a:p>
              <a:pPr algn="just"/>
              <a:r>
                <a:rPr lang="en-US" dirty="0">
                  <a:latin typeface="Gill Sans MT" panose="020B0502020104020203" pitchFamily="34" charset="0"/>
                </a:rPr>
                <a:t>Customer satisfaction is the main focus of the Company.</a:t>
              </a:r>
            </a:p>
            <a:p>
              <a:pPr algn="just"/>
              <a:endParaRPr lang="en-US" dirty="0">
                <a:latin typeface="Gill Sans MT" panose="020B0502020104020203" pitchFamily="34" charset="0"/>
              </a:endParaRPr>
            </a:p>
            <a:p>
              <a:pPr algn="just"/>
              <a:r>
                <a:rPr lang="en-US" b="1" dirty="0">
                  <a:latin typeface="Gill Sans MT" panose="020B0502020104020203" pitchFamily="34" charset="0"/>
                </a:rPr>
                <a:t>Experienced Team</a:t>
              </a:r>
            </a:p>
            <a:p>
              <a:pPr algn="just"/>
              <a:r>
                <a:rPr lang="en-US" dirty="0">
                  <a:latin typeface="Gill Sans MT" panose="020B0502020104020203" pitchFamily="34" charset="0"/>
                </a:rPr>
                <a:t>Supported by a management team with more than 25 years of experience.</a:t>
              </a:r>
            </a:p>
          </p:txBody>
        </p:sp>
        <p:pic>
          <p:nvPicPr>
            <p:cNvPr id="24" name="Graphic 23" descr="Ribbon">
              <a:extLst>
                <a:ext uri="{FF2B5EF4-FFF2-40B4-BE49-F238E27FC236}">
                  <a16:creationId xmlns:a16="http://schemas.microsoft.com/office/drawing/2014/main" id="{53FC9958-FEE8-25E6-1AC8-398A56D7B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70667" y="7049512"/>
              <a:ext cx="603550" cy="603550"/>
            </a:xfrm>
            <a:prstGeom prst="rect">
              <a:avLst/>
            </a:prstGeom>
          </p:spPr>
        </p:pic>
        <p:pic>
          <p:nvPicPr>
            <p:cNvPr id="25" name="Graphic 24" descr="Lightbulb and gear">
              <a:extLst>
                <a:ext uri="{FF2B5EF4-FFF2-40B4-BE49-F238E27FC236}">
                  <a16:creationId xmlns:a16="http://schemas.microsoft.com/office/drawing/2014/main" id="{1C845906-BE7F-ECDD-9C1B-263254FA7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63652" y="8701609"/>
              <a:ext cx="603550" cy="603550"/>
            </a:xfrm>
            <a:prstGeom prst="rect">
              <a:avLst/>
            </a:prstGeom>
          </p:spPr>
        </p:pic>
        <p:pic>
          <p:nvPicPr>
            <p:cNvPr id="26" name="Graphic 25" descr="Call center">
              <a:extLst>
                <a:ext uri="{FF2B5EF4-FFF2-40B4-BE49-F238E27FC236}">
                  <a16:creationId xmlns:a16="http://schemas.microsoft.com/office/drawing/2014/main" id="{DDBADE8E-0884-7567-6D2A-EAF7D45D0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23126" y="9814169"/>
              <a:ext cx="498632" cy="498632"/>
            </a:xfrm>
            <a:prstGeom prst="rect">
              <a:avLst/>
            </a:prstGeom>
          </p:spPr>
        </p:pic>
        <p:pic>
          <p:nvPicPr>
            <p:cNvPr id="27" name="Graphic 26" descr="Tools">
              <a:extLst>
                <a:ext uri="{FF2B5EF4-FFF2-40B4-BE49-F238E27FC236}">
                  <a16:creationId xmlns:a16="http://schemas.microsoft.com/office/drawing/2014/main" id="{11983FFB-DEF3-6BB9-ED68-E5E0A062DE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208251" y="7049513"/>
              <a:ext cx="624889" cy="558752"/>
            </a:xfrm>
            <a:prstGeom prst="rect">
              <a:avLst/>
            </a:prstGeom>
          </p:spPr>
        </p:pic>
        <p:pic>
          <p:nvPicPr>
            <p:cNvPr id="28" name="Graphic 27" descr="Checkmark">
              <a:extLst>
                <a:ext uri="{FF2B5EF4-FFF2-40B4-BE49-F238E27FC236}">
                  <a16:creationId xmlns:a16="http://schemas.microsoft.com/office/drawing/2014/main" id="{A4E8DF31-A943-606F-3F23-FEDDEE403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5262977" y="8233630"/>
              <a:ext cx="515435" cy="515435"/>
            </a:xfrm>
            <a:prstGeom prst="rect">
              <a:avLst/>
            </a:prstGeom>
          </p:spPr>
        </p:pic>
        <p:pic>
          <p:nvPicPr>
            <p:cNvPr id="29" name="Graphic 28" descr="Meeting">
              <a:extLst>
                <a:ext uri="{FF2B5EF4-FFF2-40B4-BE49-F238E27FC236}">
                  <a16:creationId xmlns:a16="http://schemas.microsoft.com/office/drawing/2014/main" id="{68DCB23C-5DB6-5CDB-F918-35D03255B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5242510" y="9210619"/>
              <a:ext cx="624889" cy="624889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0CBAF0F-372D-421E-9AAE-C30EC4051375}"/>
              </a:ext>
            </a:extLst>
          </p:cNvPr>
          <p:cNvSpPr txBox="1"/>
          <p:nvPr/>
        </p:nvSpPr>
        <p:spPr>
          <a:xfrm>
            <a:off x="9525000" y="2400300"/>
            <a:ext cx="49681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Gill Sans MT" panose="020B0502020104020203" pitchFamily="34" charset="0"/>
              </a:rPr>
              <a:t>Keunggulan</a:t>
            </a:r>
            <a:r>
              <a:rPr lang="en-US" sz="2000" b="1" dirty="0">
                <a:latin typeface="Gill Sans MT" panose="020B0502020104020203" pitchFamily="34" charset="0"/>
              </a:rPr>
              <a:t> </a:t>
            </a:r>
            <a:r>
              <a:rPr lang="en-US" sz="2000" b="1" dirty="0" err="1">
                <a:latin typeface="Gill Sans MT" panose="020B0502020104020203" pitchFamily="34" charset="0"/>
              </a:rPr>
              <a:t>Kompetitif</a:t>
            </a:r>
            <a:r>
              <a:rPr lang="en-US" sz="2000" b="1" dirty="0">
                <a:latin typeface="Gill Sans MT" panose="020B0502020104020203" pitchFamily="34" charset="0"/>
              </a:rPr>
              <a:t>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3FEBF-BD4C-270C-0164-68FE5BD4B56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2080"/>
              </a:lnSpc>
            </a:pPr>
            <a:fld id="{81D60167-4931-47E6-BA6A-407CBD079E47}" type="slidenum">
              <a:rPr lang="en-US" spc="25" smtClean="0"/>
              <a:pPr marL="38100">
                <a:lnSpc>
                  <a:spcPts val="2080"/>
                </a:lnSpc>
              </a:pPr>
              <a:t>11</a:t>
            </a:fld>
            <a:r>
              <a:rPr lang="en-US" spc="-185"/>
              <a:t> </a:t>
            </a:r>
            <a:endParaRPr lang="en-US" spc="-18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9789921" y="6770878"/>
            <a:ext cx="1743710" cy="12439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0"/>
              </a:spcBef>
            </a:pPr>
            <a:r>
              <a:rPr sz="2000" spc="-40" dirty="0">
                <a:latin typeface="Gill Sans MT" panose="020B0502020104020203" pitchFamily="34" charset="0"/>
                <a:cs typeface="Gill Sans MT"/>
              </a:rPr>
              <a:t>A</a:t>
            </a:r>
            <a:r>
              <a:rPr sz="2000" spc="-15" dirty="0">
                <a:latin typeface="Gill Sans MT" panose="020B0502020104020203" pitchFamily="34" charset="0"/>
                <a:cs typeface="Gill Sans MT"/>
              </a:rPr>
              <a:t>s</a:t>
            </a:r>
            <a:r>
              <a:rPr sz="2000" spc="-5" dirty="0">
                <a:latin typeface="Gill Sans MT" panose="020B0502020104020203" pitchFamily="34" charset="0"/>
                <a:cs typeface="Gill Sans MT"/>
              </a:rPr>
              <a:t>s</a:t>
            </a:r>
            <a:r>
              <a:rPr sz="2000" spc="110" dirty="0">
                <a:latin typeface="Gill Sans MT" panose="020B0502020104020203" pitchFamily="34" charset="0"/>
                <a:cs typeface="Gill Sans MT"/>
              </a:rPr>
              <a:t>i</a:t>
            </a:r>
            <a:r>
              <a:rPr sz="2000" spc="290" dirty="0">
                <a:latin typeface="Gill Sans MT" panose="020B0502020104020203" pitchFamily="34" charset="0"/>
                <a:cs typeface="Gill Sans MT"/>
              </a:rPr>
              <a:t>g</a:t>
            </a:r>
            <a:r>
              <a:rPr sz="2000" spc="55" dirty="0">
                <a:latin typeface="Gill Sans MT" panose="020B0502020104020203" pitchFamily="34" charset="0"/>
                <a:cs typeface="Gill Sans MT"/>
              </a:rPr>
              <a:t>n</a:t>
            </a:r>
            <a:r>
              <a:rPr sz="2000" spc="-13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sz="2000" spc="35" dirty="0">
                <a:latin typeface="Gill Sans MT" panose="020B0502020104020203" pitchFamily="34" charset="0"/>
                <a:cs typeface="Gill Sans MT"/>
              </a:rPr>
              <a:t>cl</a:t>
            </a:r>
            <a:r>
              <a:rPr sz="2000" spc="45" dirty="0">
                <a:latin typeface="Gill Sans MT" panose="020B0502020104020203" pitchFamily="34" charset="0"/>
                <a:cs typeface="Gill Sans MT"/>
              </a:rPr>
              <a:t>e</a:t>
            </a:r>
            <a:r>
              <a:rPr sz="2000" spc="290" dirty="0">
                <a:latin typeface="Gill Sans MT" panose="020B0502020104020203" pitchFamily="34" charset="0"/>
                <a:cs typeface="Gill Sans MT"/>
              </a:rPr>
              <a:t>a</a:t>
            </a:r>
            <a:r>
              <a:rPr sz="2000" spc="60" dirty="0">
                <a:latin typeface="Gill Sans MT" panose="020B0502020104020203" pitchFamily="34" charset="0"/>
                <a:cs typeface="Gill Sans MT"/>
              </a:rPr>
              <a:t>n</a:t>
            </a:r>
            <a:r>
              <a:rPr sz="2000" spc="40" dirty="0">
                <a:latin typeface="Gill Sans MT" panose="020B0502020104020203" pitchFamily="34" charset="0"/>
                <a:cs typeface="Gill Sans MT"/>
              </a:rPr>
              <a:t>e</a:t>
            </a:r>
            <a:r>
              <a:rPr sz="2000" spc="-80" dirty="0">
                <a:latin typeface="Gill Sans MT" panose="020B0502020104020203" pitchFamily="34" charset="0"/>
                <a:cs typeface="Gill Sans MT"/>
              </a:rPr>
              <a:t>r</a:t>
            </a:r>
            <a:r>
              <a:rPr sz="2000" spc="-70" dirty="0">
                <a:latin typeface="Gill Sans MT" panose="020B0502020104020203" pitchFamily="34" charset="0"/>
                <a:cs typeface="Gill Sans MT"/>
              </a:rPr>
              <a:t>s</a:t>
            </a:r>
            <a:r>
              <a:rPr sz="2000" spc="55" dirty="0">
                <a:latin typeface="Gill Sans MT" panose="020B0502020104020203" pitchFamily="34" charset="0"/>
                <a:cs typeface="Gill Sans MT"/>
              </a:rPr>
              <a:t>’  </a:t>
            </a:r>
            <a:r>
              <a:rPr sz="2000" spc="80" dirty="0">
                <a:latin typeface="Gill Sans MT" panose="020B0502020104020203" pitchFamily="34" charset="0"/>
                <a:cs typeface="Gill Sans MT"/>
              </a:rPr>
              <a:t>task </a:t>
            </a:r>
            <a:r>
              <a:rPr sz="2000" spc="165" dirty="0">
                <a:latin typeface="Gill Sans MT" panose="020B0502020104020203" pitchFamily="34" charset="0"/>
                <a:cs typeface="Gill Sans MT"/>
              </a:rPr>
              <a:t>&amp; </a:t>
            </a:r>
            <a:r>
              <a:rPr sz="2000" spc="95" dirty="0">
                <a:latin typeface="Gill Sans MT" panose="020B0502020104020203" pitchFamily="34" charset="0"/>
                <a:cs typeface="Gill Sans MT"/>
              </a:rPr>
              <a:t>areas </a:t>
            </a:r>
            <a:r>
              <a:rPr sz="2000" spc="10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sz="2000" spc="80" dirty="0">
                <a:latin typeface="Gill Sans MT" panose="020B0502020104020203" pitchFamily="34" charset="0"/>
                <a:cs typeface="Gill Sans MT"/>
              </a:rPr>
              <a:t>according </a:t>
            </a:r>
            <a:r>
              <a:rPr sz="2000" spc="25" dirty="0">
                <a:latin typeface="Gill Sans MT" panose="020B0502020104020203" pitchFamily="34" charset="0"/>
                <a:cs typeface="Gill Sans MT"/>
              </a:rPr>
              <a:t>to </a:t>
            </a:r>
            <a:r>
              <a:rPr sz="2000" spc="3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sz="2000" spc="45" dirty="0">
                <a:latin typeface="Gill Sans MT" panose="020B0502020104020203" pitchFamily="34" charset="0"/>
                <a:cs typeface="Gill Sans MT"/>
              </a:rPr>
              <a:t>schedule</a:t>
            </a:r>
            <a:endParaRPr sz="200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095488" y="4270247"/>
            <a:ext cx="1780539" cy="2667000"/>
          </a:xfrm>
          <a:custGeom>
            <a:avLst/>
            <a:gdLst/>
            <a:ahLst/>
            <a:cxnLst/>
            <a:rect l="l" t="t" r="r" b="b"/>
            <a:pathLst>
              <a:path w="1780540" h="2667000">
                <a:moveTo>
                  <a:pt x="603504" y="301752"/>
                </a:moveTo>
                <a:lnTo>
                  <a:pt x="599541" y="252818"/>
                </a:lnTo>
                <a:lnTo>
                  <a:pt x="588111" y="206387"/>
                </a:lnTo>
                <a:lnTo>
                  <a:pt x="569810" y="163093"/>
                </a:lnTo>
                <a:lnTo>
                  <a:pt x="545274" y="123558"/>
                </a:lnTo>
                <a:lnTo>
                  <a:pt x="515112" y="88404"/>
                </a:lnTo>
                <a:lnTo>
                  <a:pt x="479945" y="58229"/>
                </a:lnTo>
                <a:lnTo>
                  <a:pt x="440410" y="33693"/>
                </a:lnTo>
                <a:lnTo>
                  <a:pt x="397116" y="15392"/>
                </a:lnTo>
                <a:lnTo>
                  <a:pt x="350685" y="3962"/>
                </a:lnTo>
                <a:lnTo>
                  <a:pt x="301752" y="0"/>
                </a:lnTo>
                <a:lnTo>
                  <a:pt x="252806" y="3962"/>
                </a:lnTo>
                <a:lnTo>
                  <a:pt x="206375" y="15392"/>
                </a:lnTo>
                <a:lnTo>
                  <a:pt x="163080" y="33693"/>
                </a:lnTo>
                <a:lnTo>
                  <a:pt x="123545" y="58229"/>
                </a:lnTo>
                <a:lnTo>
                  <a:pt x="88392" y="88404"/>
                </a:lnTo>
                <a:lnTo>
                  <a:pt x="58216" y="123558"/>
                </a:lnTo>
                <a:lnTo>
                  <a:pt x="33680" y="163093"/>
                </a:lnTo>
                <a:lnTo>
                  <a:pt x="15379" y="206387"/>
                </a:lnTo>
                <a:lnTo>
                  <a:pt x="3949" y="252818"/>
                </a:lnTo>
                <a:lnTo>
                  <a:pt x="0" y="301752"/>
                </a:lnTo>
                <a:lnTo>
                  <a:pt x="3949" y="350697"/>
                </a:lnTo>
                <a:lnTo>
                  <a:pt x="15379" y="397129"/>
                </a:lnTo>
                <a:lnTo>
                  <a:pt x="33680" y="440423"/>
                </a:lnTo>
                <a:lnTo>
                  <a:pt x="58216" y="479958"/>
                </a:lnTo>
                <a:lnTo>
                  <a:pt x="88392" y="515112"/>
                </a:lnTo>
                <a:lnTo>
                  <a:pt x="123545" y="545287"/>
                </a:lnTo>
                <a:lnTo>
                  <a:pt x="163080" y="569823"/>
                </a:lnTo>
                <a:lnTo>
                  <a:pt x="206375" y="588124"/>
                </a:lnTo>
                <a:lnTo>
                  <a:pt x="252806" y="599554"/>
                </a:lnTo>
                <a:lnTo>
                  <a:pt x="301752" y="603504"/>
                </a:lnTo>
                <a:lnTo>
                  <a:pt x="350685" y="599554"/>
                </a:lnTo>
                <a:lnTo>
                  <a:pt x="397116" y="588124"/>
                </a:lnTo>
                <a:lnTo>
                  <a:pt x="440410" y="569823"/>
                </a:lnTo>
                <a:lnTo>
                  <a:pt x="479945" y="545287"/>
                </a:lnTo>
                <a:lnTo>
                  <a:pt x="515099" y="515112"/>
                </a:lnTo>
                <a:lnTo>
                  <a:pt x="545274" y="479958"/>
                </a:lnTo>
                <a:lnTo>
                  <a:pt x="569810" y="440423"/>
                </a:lnTo>
                <a:lnTo>
                  <a:pt x="588111" y="397129"/>
                </a:lnTo>
                <a:lnTo>
                  <a:pt x="599541" y="350697"/>
                </a:lnTo>
                <a:lnTo>
                  <a:pt x="603504" y="301752"/>
                </a:lnTo>
                <a:close/>
              </a:path>
              <a:path w="1780540" h="2667000">
                <a:moveTo>
                  <a:pt x="1780032" y="2365248"/>
                </a:moveTo>
                <a:lnTo>
                  <a:pt x="1776069" y="2316315"/>
                </a:lnTo>
                <a:lnTo>
                  <a:pt x="1764639" y="2269883"/>
                </a:lnTo>
                <a:lnTo>
                  <a:pt x="1746338" y="2226589"/>
                </a:lnTo>
                <a:lnTo>
                  <a:pt x="1721802" y="2187054"/>
                </a:lnTo>
                <a:lnTo>
                  <a:pt x="1691640" y="2151900"/>
                </a:lnTo>
                <a:lnTo>
                  <a:pt x="1656473" y="2121725"/>
                </a:lnTo>
                <a:lnTo>
                  <a:pt x="1616938" y="2097189"/>
                </a:lnTo>
                <a:lnTo>
                  <a:pt x="1573644" y="2078888"/>
                </a:lnTo>
                <a:lnTo>
                  <a:pt x="1527213" y="2067458"/>
                </a:lnTo>
                <a:lnTo>
                  <a:pt x="1478280" y="2063496"/>
                </a:lnTo>
                <a:lnTo>
                  <a:pt x="1429334" y="2067458"/>
                </a:lnTo>
                <a:lnTo>
                  <a:pt x="1382903" y="2078888"/>
                </a:lnTo>
                <a:lnTo>
                  <a:pt x="1339608" y="2097189"/>
                </a:lnTo>
                <a:lnTo>
                  <a:pt x="1300073" y="2121725"/>
                </a:lnTo>
                <a:lnTo>
                  <a:pt x="1264920" y="2151900"/>
                </a:lnTo>
                <a:lnTo>
                  <a:pt x="1234744" y="2187054"/>
                </a:lnTo>
                <a:lnTo>
                  <a:pt x="1210208" y="2226589"/>
                </a:lnTo>
                <a:lnTo>
                  <a:pt x="1191907" y="2269883"/>
                </a:lnTo>
                <a:lnTo>
                  <a:pt x="1180477" y="2316315"/>
                </a:lnTo>
                <a:lnTo>
                  <a:pt x="1176528" y="2365248"/>
                </a:lnTo>
                <a:lnTo>
                  <a:pt x="1180477" y="2414193"/>
                </a:lnTo>
                <a:lnTo>
                  <a:pt x="1191907" y="2460625"/>
                </a:lnTo>
                <a:lnTo>
                  <a:pt x="1210208" y="2503919"/>
                </a:lnTo>
                <a:lnTo>
                  <a:pt x="1234744" y="2543454"/>
                </a:lnTo>
                <a:lnTo>
                  <a:pt x="1264920" y="2578608"/>
                </a:lnTo>
                <a:lnTo>
                  <a:pt x="1300073" y="2608783"/>
                </a:lnTo>
                <a:lnTo>
                  <a:pt x="1339608" y="2633319"/>
                </a:lnTo>
                <a:lnTo>
                  <a:pt x="1382903" y="2651620"/>
                </a:lnTo>
                <a:lnTo>
                  <a:pt x="1429334" y="2663050"/>
                </a:lnTo>
                <a:lnTo>
                  <a:pt x="1478280" y="2667000"/>
                </a:lnTo>
                <a:lnTo>
                  <a:pt x="1527213" y="2663050"/>
                </a:lnTo>
                <a:lnTo>
                  <a:pt x="1573644" y="2651620"/>
                </a:lnTo>
                <a:lnTo>
                  <a:pt x="1616938" y="2633319"/>
                </a:lnTo>
                <a:lnTo>
                  <a:pt x="1656473" y="2608783"/>
                </a:lnTo>
                <a:lnTo>
                  <a:pt x="1691627" y="2578608"/>
                </a:lnTo>
                <a:lnTo>
                  <a:pt x="1721802" y="2543454"/>
                </a:lnTo>
                <a:lnTo>
                  <a:pt x="1746338" y="2503919"/>
                </a:lnTo>
                <a:lnTo>
                  <a:pt x="1764639" y="2460625"/>
                </a:lnTo>
                <a:lnTo>
                  <a:pt x="1776069" y="2414193"/>
                </a:lnTo>
                <a:lnTo>
                  <a:pt x="1780032" y="2365248"/>
                </a:lnTo>
                <a:close/>
              </a:path>
            </a:pathLst>
          </a:custGeom>
          <a:solidFill>
            <a:srgbClr val="037AC0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443973" y="6304279"/>
            <a:ext cx="2628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65" dirty="0">
                <a:solidFill>
                  <a:srgbClr val="FFFFFF"/>
                </a:solidFill>
                <a:latin typeface="Gill Sans MT" panose="020B0502020104020203" pitchFamily="34" charset="0"/>
                <a:cs typeface="Gill Sans MT"/>
              </a:rPr>
              <a:t>2</a:t>
            </a:r>
            <a:endParaRPr sz="3600">
              <a:latin typeface="Gill Sans MT" panose="020B0502020104020203" pitchFamily="34" charset="0"/>
              <a:cs typeface="Gill Sans M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801367" y="2453639"/>
            <a:ext cx="9937242" cy="7520178"/>
            <a:chOff x="1801367" y="2453639"/>
            <a:chExt cx="9937242" cy="7520178"/>
          </a:xfrm>
        </p:grpSpPr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01367" y="2453639"/>
              <a:ext cx="9937242" cy="752017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828799" y="2481071"/>
              <a:ext cx="9829800" cy="7412990"/>
            </a:xfrm>
            <a:custGeom>
              <a:avLst/>
              <a:gdLst/>
              <a:ahLst/>
              <a:cxnLst/>
              <a:rect l="l" t="t" r="r" b="b"/>
              <a:pathLst>
                <a:path w="9829800" h="7412990">
                  <a:moveTo>
                    <a:pt x="9086342" y="0"/>
                  </a:moveTo>
                  <a:lnTo>
                    <a:pt x="743457" y="0"/>
                  </a:lnTo>
                  <a:lnTo>
                    <a:pt x="694576" y="1581"/>
                  </a:lnTo>
                  <a:lnTo>
                    <a:pt x="646539" y="6260"/>
                  </a:lnTo>
                  <a:lnTo>
                    <a:pt x="599443" y="13938"/>
                  </a:lnTo>
                  <a:lnTo>
                    <a:pt x="553388" y="24519"/>
                  </a:lnTo>
                  <a:lnTo>
                    <a:pt x="508471" y="37902"/>
                  </a:lnTo>
                  <a:lnTo>
                    <a:pt x="464790" y="53992"/>
                  </a:lnTo>
                  <a:lnTo>
                    <a:pt x="422443" y="72689"/>
                  </a:lnTo>
                  <a:lnTo>
                    <a:pt x="381527" y="93896"/>
                  </a:lnTo>
                  <a:lnTo>
                    <a:pt x="342142" y="117514"/>
                  </a:lnTo>
                  <a:lnTo>
                    <a:pt x="304385" y="143447"/>
                  </a:lnTo>
                  <a:lnTo>
                    <a:pt x="268354" y="171595"/>
                  </a:lnTo>
                  <a:lnTo>
                    <a:pt x="234146" y="201860"/>
                  </a:lnTo>
                  <a:lnTo>
                    <a:pt x="201860" y="234146"/>
                  </a:lnTo>
                  <a:lnTo>
                    <a:pt x="171595" y="268354"/>
                  </a:lnTo>
                  <a:lnTo>
                    <a:pt x="143447" y="304385"/>
                  </a:lnTo>
                  <a:lnTo>
                    <a:pt x="117514" y="342142"/>
                  </a:lnTo>
                  <a:lnTo>
                    <a:pt x="93896" y="381527"/>
                  </a:lnTo>
                  <a:lnTo>
                    <a:pt x="72689" y="422443"/>
                  </a:lnTo>
                  <a:lnTo>
                    <a:pt x="53992" y="464790"/>
                  </a:lnTo>
                  <a:lnTo>
                    <a:pt x="37902" y="508471"/>
                  </a:lnTo>
                  <a:lnTo>
                    <a:pt x="24519" y="553388"/>
                  </a:lnTo>
                  <a:lnTo>
                    <a:pt x="13938" y="599443"/>
                  </a:lnTo>
                  <a:lnTo>
                    <a:pt x="6260" y="646539"/>
                  </a:lnTo>
                  <a:lnTo>
                    <a:pt x="1581" y="694576"/>
                  </a:lnTo>
                  <a:lnTo>
                    <a:pt x="0" y="743457"/>
                  </a:lnTo>
                  <a:lnTo>
                    <a:pt x="0" y="6669316"/>
                  </a:lnTo>
                  <a:lnTo>
                    <a:pt x="1581" y="6718197"/>
                  </a:lnTo>
                  <a:lnTo>
                    <a:pt x="6260" y="6766234"/>
                  </a:lnTo>
                  <a:lnTo>
                    <a:pt x="13938" y="6813329"/>
                  </a:lnTo>
                  <a:lnTo>
                    <a:pt x="24519" y="6859383"/>
                  </a:lnTo>
                  <a:lnTo>
                    <a:pt x="37902" y="6904300"/>
                  </a:lnTo>
                  <a:lnTo>
                    <a:pt x="53992" y="6947980"/>
                  </a:lnTo>
                  <a:lnTo>
                    <a:pt x="72689" y="6990326"/>
                  </a:lnTo>
                  <a:lnTo>
                    <a:pt x="93896" y="7031239"/>
                  </a:lnTo>
                  <a:lnTo>
                    <a:pt x="117514" y="7070623"/>
                  </a:lnTo>
                  <a:lnTo>
                    <a:pt x="143447" y="7108379"/>
                  </a:lnTo>
                  <a:lnTo>
                    <a:pt x="171595" y="7144409"/>
                  </a:lnTo>
                  <a:lnTo>
                    <a:pt x="201860" y="7178615"/>
                  </a:lnTo>
                  <a:lnTo>
                    <a:pt x="234146" y="7210899"/>
                  </a:lnTo>
                  <a:lnTo>
                    <a:pt x="268354" y="7241164"/>
                  </a:lnTo>
                  <a:lnTo>
                    <a:pt x="304385" y="7269310"/>
                  </a:lnTo>
                  <a:lnTo>
                    <a:pt x="342142" y="7295241"/>
                  </a:lnTo>
                  <a:lnTo>
                    <a:pt x="381527" y="7318858"/>
                  </a:lnTo>
                  <a:lnTo>
                    <a:pt x="422443" y="7340064"/>
                  </a:lnTo>
                  <a:lnTo>
                    <a:pt x="464790" y="7358760"/>
                  </a:lnTo>
                  <a:lnTo>
                    <a:pt x="508471" y="7374848"/>
                  </a:lnTo>
                  <a:lnTo>
                    <a:pt x="553388" y="7388231"/>
                  </a:lnTo>
                  <a:lnTo>
                    <a:pt x="599443" y="7398810"/>
                  </a:lnTo>
                  <a:lnTo>
                    <a:pt x="646539" y="7406488"/>
                  </a:lnTo>
                  <a:lnTo>
                    <a:pt x="694576" y="7411167"/>
                  </a:lnTo>
                  <a:lnTo>
                    <a:pt x="743457" y="7412748"/>
                  </a:lnTo>
                  <a:lnTo>
                    <a:pt x="9086342" y="7412748"/>
                  </a:lnTo>
                  <a:lnTo>
                    <a:pt x="9135223" y="7411167"/>
                  </a:lnTo>
                  <a:lnTo>
                    <a:pt x="9183260" y="7406488"/>
                  </a:lnTo>
                  <a:lnTo>
                    <a:pt x="9230356" y="7398810"/>
                  </a:lnTo>
                  <a:lnTo>
                    <a:pt x="9276411" y="7388231"/>
                  </a:lnTo>
                  <a:lnTo>
                    <a:pt x="9321328" y="7374848"/>
                  </a:lnTo>
                  <a:lnTo>
                    <a:pt x="9365009" y="7358760"/>
                  </a:lnTo>
                  <a:lnTo>
                    <a:pt x="9407356" y="7340064"/>
                  </a:lnTo>
                  <a:lnTo>
                    <a:pt x="9448272" y="7318858"/>
                  </a:lnTo>
                  <a:lnTo>
                    <a:pt x="9487657" y="7295241"/>
                  </a:lnTo>
                  <a:lnTo>
                    <a:pt x="9525414" y="7269310"/>
                  </a:lnTo>
                  <a:lnTo>
                    <a:pt x="9561445" y="7241164"/>
                  </a:lnTo>
                  <a:lnTo>
                    <a:pt x="9595653" y="7210899"/>
                  </a:lnTo>
                  <a:lnTo>
                    <a:pt x="9627939" y="7178615"/>
                  </a:lnTo>
                  <a:lnTo>
                    <a:pt x="9658204" y="7144409"/>
                  </a:lnTo>
                  <a:lnTo>
                    <a:pt x="9686352" y="7108379"/>
                  </a:lnTo>
                  <a:lnTo>
                    <a:pt x="9712285" y="7070623"/>
                  </a:lnTo>
                  <a:lnTo>
                    <a:pt x="9735903" y="7031239"/>
                  </a:lnTo>
                  <a:lnTo>
                    <a:pt x="9757110" y="6990326"/>
                  </a:lnTo>
                  <a:lnTo>
                    <a:pt x="9775807" y="6947980"/>
                  </a:lnTo>
                  <a:lnTo>
                    <a:pt x="9791897" y="6904300"/>
                  </a:lnTo>
                  <a:lnTo>
                    <a:pt x="9805280" y="6859383"/>
                  </a:lnTo>
                  <a:lnTo>
                    <a:pt x="9815861" y="6813329"/>
                  </a:lnTo>
                  <a:lnTo>
                    <a:pt x="9823539" y="6766234"/>
                  </a:lnTo>
                  <a:lnTo>
                    <a:pt x="9828218" y="6718197"/>
                  </a:lnTo>
                  <a:lnTo>
                    <a:pt x="9829800" y="6669316"/>
                  </a:lnTo>
                  <a:lnTo>
                    <a:pt x="9829800" y="743457"/>
                  </a:lnTo>
                  <a:lnTo>
                    <a:pt x="9828218" y="694576"/>
                  </a:lnTo>
                  <a:lnTo>
                    <a:pt x="9823539" y="646539"/>
                  </a:lnTo>
                  <a:lnTo>
                    <a:pt x="9815861" y="599443"/>
                  </a:lnTo>
                  <a:lnTo>
                    <a:pt x="9805280" y="553388"/>
                  </a:lnTo>
                  <a:lnTo>
                    <a:pt x="9791897" y="508471"/>
                  </a:lnTo>
                  <a:lnTo>
                    <a:pt x="9775807" y="464790"/>
                  </a:lnTo>
                  <a:lnTo>
                    <a:pt x="9757110" y="422443"/>
                  </a:lnTo>
                  <a:lnTo>
                    <a:pt x="9735903" y="381527"/>
                  </a:lnTo>
                  <a:lnTo>
                    <a:pt x="9712285" y="342142"/>
                  </a:lnTo>
                  <a:lnTo>
                    <a:pt x="9686352" y="304385"/>
                  </a:lnTo>
                  <a:lnTo>
                    <a:pt x="9658204" y="268354"/>
                  </a:lnTo>
                  <a:lnTo>
                    <a:pt x="9627939" y="234146"/>
                  </a:lnTo>
                  <a:lnTo>
                    <a:pt x="9595653" y="201860"/>
                  </a:lnTo>
                  <a:lnTo>
                    <a:pt x="9561445" y="171595"/>
                  </a:lnTo>
                  <a:lnTo>
                    <a:pt x="9525414" y="143447"/>
                  </a:lnTo>
                  <a:lnTo>
                    <a:pt x="9487657" y="117514"/>
                  </a:lnTo>
                  <a:lnTo>
                    <a:pt x="9448272" y="93896"/>
                  </a:lnTo>
                  <a:lnTo>
                    <a:pt x="9407356" y="72689"/>
                  </a:lnTo>
                  <a:lnTo>
                    <a:pt x="9365009" y="53992"/>
                  </a:lnTo>
                  <a:lnTo>
                    <a:pt x="9321328" y="37902"/>
                  </a:lnTo>
                  <a:lnTo>
                    <a:pt x="9276411" y="24519"/>
                  </a:lnTo>
                  <a:lnTo>
                    <a:pt x="9230356" y="13938"/>
                  </a:lnTo>
                  <a:lnTo>
                    <a:pt x="9183260" y="6260"/>
                  </a:lnTo>
                  <a:lnTo>
                    <a:pt x="9135223" y="1581"/>
                  </a:lnTo>
                  <a:lnTo>
                    <a:pt x="9086342" y="0"/>
                  </a:lnTo>
                  <a:close/>
                </a:path>
              </a:pathLst>
            </a:custGeom>
            <a:solidFill>
              <a:srgbClr val="C5D9F0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445719" y="368248"/>
            <a:ext cx="10584866" cy="59888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US" sz="3800" b="0" spc="60" dirty="0">
                <a:solidFill>
                  <a:srgbClr val="000000"/>
                </a:solidFill>
                <a:latin typeface="Gill Sans MT" panose="020B0502020104020203" pitchFamily="34" charset="0"/>
                <a:cs typeface="Tw Cen MT"/>
              </a:rPr>
              <a:t>LAYANAN KEBERSIHAN </a:t>
            </a:r>
            <a:r>
              <a:rPr sz="3800" b="0" spc="5" dirty="0">
                <a:solidFill>
                  <a:srgbClr val="000000"/>
                </a:solidFill>
                <a:latin typeface="Gill Sans MT" panose="020B0502020104020203" pitchFamily="34" charset="0"/>
                <a:cs typeface="Tw Cen MT"/>
              </a:rPr>
              <a:t>–</a:t>
            </a:r>
            <a:r>
              <a:rPr sz="3800" b="0" spc="155" dirty="0">
                <a:solidFill>
                  <a:srgbClr val="000000"/>
                </a:solidFill>
                <a:latin typeface="Gill Sans MT" panose="020B0502020104020203" pitchFamily="34" charset="0"/>
                <a:cs typeface="Tw Cen MT"/>
              </a:rPr>
              <a:t> </a:t>
            </a:r>
            <a:r>
              <a:rPr sz="3800" b="0" spc="55" dirty="0">
                <a:solidFill>
                  <a:srgbClr val="000000"/>
                </a:solidFill>
                <a:latin typeface="Gill Sans MT" panose="020B0502020104020203" pitchFamily="34" charset="0"/>
                <a:cs typeface="Tw Cen MT"/>
              </a:rPr>
              <a:t>TukangBersih.com</a:t>
            </a:r>
            <a:endParaRPr sz="3800" dirty="0">
              <a:latin typeface="Gill Sans MT" panose="020B0502020104020203" pitchFamily="34" charset="0"/>
              <a:cs typeface="Tw Cen MT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0" y="0"/>
            <a:ext cx="247015" cy="10287000"/>
          </a:xfrm>
          <a:custGeom>
            <a:avLst/>
            <a:gdLst/>
            <a:ahLst/>
            <a:cxnLst/>
            <a:rect l="l" t="t" r="r" b="b"/>
            <a:pathLst>
              <a:path w="247015" h="10287000">
                <a:moveTo>
                  <a:pt x="246888" y="0"/>
                </a:moveTo>
                <a:lnTo>
                  <a:pt x="0" y="0"/>
                </a:lnTo>
                <a:lnTo>
                  <a:pt x="0" y="10287000"/>
                </a:lnTo>
                <a:lnTo>
                  <a:pt x="246888" y="10287000"/>
                </a:lnTo>
                <a:lnTo>
                  <a:pt x="246888" y="0"/>
                </a:lnTo>
                <a:close/>
              </a:path>
            </a:pathLst>
          </a:custGeom>
          <a:solidFill>
            <a:srgbClr val="205DC2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58254" y="1182750"/>
            <a:ext cx="16436340" cy="14604"/>
          </a:xfrm>
          <a:custGeom>
            <a:avLst/>
            <a:gdLst/>
            <a:ahLst/>
            <a:cxnLst/>
            <a:rect l="l" t="t" r="r" b="b"/>
            <a:pathLst>
              <a:path w="16436340" h="14605">
                <a:moveTo>
                  <a:pt x="0" y="14477"/>
                </a:moveTo>
                <a:lnTo>
                  <a:pt x="16435793" y="0"/>
                </a:lnTo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773102" y="2719809"/>
            <a:ext cx="3573148" cy="50398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3200" b="1" u="heavy" spc="-275" dirty="0">
                <a:solidFill>
                  <a:srgbClr val="037AC0"/>
                </a:solidFill>
                <a:uFill>
                  <a:solidFill>
                    <a:srgbClr val="037AC0"/>
                  </a:solidFill>
                </a:uFill>
                <a:latin typeface="Gill Sans MT" panose="020B0502020104020203" pitchFamily="34" charset="0"/>
                <a:cs typeface="Arial"/>
              </a:rPr>
              <a:t>tukangbersih.com</a:t>
            </a:r>
            <a:endParaRPr sz="3200" dirty="0">
              <a:latin typeface="Gill Sans MT" panose="020B0502020104020203" pitchFamily="34" charset="0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2764535" y="3447288"/>
            <a:ext cx="5133340" cy="2612390"/>
            <a:chOff x="2764535" y="3447288"/>
            <a:chExt cx="5133340" cy="2612390"/>
          </a:xfrm>
        </p:grpSpPr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68111" y="3447288"/>
              <a:ext cx="2429256" cy="2429255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2764535" y="4443984"/>
              <a:ext cx="2420620" cy="1615440"/>
            </a:xfrm>
            <a:custGeom>
              <a:avLst/>
              <a:gdLst/>
              <a:ahLst/>
              <a:cxnLst/>
              <a:rect l="l" t="t" r="r" b="b"/>
              <a:pathLst>
                <a:path w="2420620" h="1615439">
                  <a:moveTo>
                    <a:pt x="2150872" y="0"/>
                  </a:moveTo>
                  <a:lnTo>
                    <a:pt x="269239" y="0"/>
                  </a:lnTo>
                  <a:lnTo>
                    <a:pt x="220838" y="4337"/>
                  </a:lnTo>
                  <a:lnTo>
                    <a:pt x="175285" y="16842"/>
                  </a:lnTo>
                  <a:lnTo>
                    <a:pt x="133340" y="36754"/>
                  </a:lnTo>
                  <a:lnTo>
                    <a:pt x="95763" y="63315"/>
                  </a:lnTo>
                  <a:lnTo>
                    <a:pt x="63315" y="95763"/>
                  </a:lnTo>
                  <a:lnTo>
                    <a:pt x="36754" y="133340"/>
                  </a:lnTo>
                  <a:lnTo>
                    <a:pt x="16842" y="175285"/>
                  </a:lnTo>
                  <a:lnTo>
                    <a:pt x="4337" y="220838"/>
                  </a:lnTo>
                  <a:lnTo>
                    <a:pt x="0" y="269239"/>
                  </a:lnTo>
                  <a:lnTo>
                    <a:pt x="0" y="1346200"/>
                  </a:lnTo>
                  <a:lnTo>
                    <a:pt x="4337" y="1394601"/>
                  </a:lnTo>
                  <a:lnTo>
                    <a:pt x="16842" y="1440154"/>
                  </a:lnTo>
                  <a:lnTo>
                    <a:pt x="36754" y="1482099"/>
                  </a:lnTo>
                  <a:lnTo>
                    <a:pt x="63315" y="1519676"/>
                  </a:lnTo>
                  <a:lnTo>
                    <a:pt x="95763" y="1552124"/>
                  </a:lnTo>
                  <a:lnTo>
                    <a:pt x="133340" y="1578685"/>
                  </a:lnTo>
                  <a:lnTo>
                    <a:pt x="175285" y="1598597"/>
                  </a:lnTo>
                  <a:lnTo>
                    <a:pt x="220838" y="1611102"/>
                  </a:lnTo>
                  <a:lnTo>
                    <a:pt x="269239" y="1615439"/>
                  </a:lnTo>
                  <a:lnTo>
                    <a:pt x="2150872" y="1615439"/>
                  </a:lnTo>
                  <a:lnTo>
                    <a:pt x="2199273" y="1611102"/>
                  </a:lnTo>
                  <a:lnTo>
                    <a:pt x="2244826" y="1598597"/>
                  </a:lnTo>
                  <a:lnTo>
                    <a:pt x="2286771" y="1578685"/>
                  </a:lnTo>
                  <a:lnTo>
                    <a:pt x="2324348" y="1552124"/>
                  </a:lnTo>
                  <a:lnTo>
                    <a:pt x="2356796" y="1519676"/>
                  </a:lnTo>
                  <a:lnTo>
                    <a:pt x="2383357" y="1482099"/>
                  </a:lnTo>
                  <a:lnTo>
                    <a:pt x="2403269" y="1440154"/>
                  </a:lnTo>
                  <a:lnTo>
                    <a:pt x="2415774" y="1394601"/>
                  </a:lnTo>
                  <a:lnTo>
                    <a:pt x="2420112" y="1346200"/>
                  </a:lnTo>
                  <a:lnTo>
                    <a:pt x="2420112" y="269239"/>
                  </a:lnTo>
                  <a:lnTo>
                    <a:pt x="2415774" y="220838"/>
                  </a:lnTo>
                  <a:lnTo>
                    <a:pt x="2403269" y="175285"/>
                  </a:lnTo>
                  <a:lnTo>
                    <a:pt x="2383357" y="133340"/>
                  </a:lnTo>
                  <a:lnTo>
                    <a:pt x="2356796" y="95763"/>
                  </a:lnTo>
                  <a:lnTo>
                    <a:pt x="2324348" y="63315"/>
                  </a:lnTo>
                  <a:lnTo>
                    <a:pt x="2286771" y="36754"/>
                  </a:lnTo>
                  <a:lnTo>
                    <a:pt x="2244826" y="16842"/>
                  </a:lnTo>
                  <a:lnTo>
                    <a:pt x="2199273" y="4337"/>
                  </a:lnTo>
                  <a:lnTo>
                    <a:pt x="2150872" y="0"/>
                  </a:lnTo>
                  <a:close/>
                </a:path>
              </a:pathLst>
            </a:custGeom>
            <a:solidFill>
              <a:srgbClr val="EAF5F8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2775522" y="4819060"/>
            <a:ext cx="2305050" cy="893193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 marR="5080" indent="91440" algn="ctr">
              <a:lnSpc>
                <a:spcPts val="2160"/>
              </a:lnSpc>
              <a:spcBef>
                <a:spcPts val="365"/>
              </a:spcBef>
            </a:pPr>
            <a:r>
              <a:rPr lang="fi-FI" spc="5" dirty="0">
                <a:latin typeface="Gill Sans MT" panose="020B0502020104020203" pitchFamily="34" charset="0"/>
                <a:cs typeface="Gill Sans MT"/>
              </a:rPr>
              <a:t>Pesan dan lakukan pembayaran melalui aplikasi</a:t>
            </a:r>
            <a:endParaRPr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840563" y="6544056"/>
            <a:ext cx="2815721" cy="1808989"/>
          </a:xfrm>
          <a:custGeom>
            <a:avLst/>
            <a:gdLst/>
            <a:ahLst/>
            <a:cxnLst/>
            <a:rect l="l" t="t" r="r" b="b"/>
            <a:pathLst>
              <a:path w="2585084" h="1618615">
                <a:moveTo>
                  <a:pt x="2314956" y="0"/>
                </a:moveTo>
                <a:lnTo>
                  <a:pt x="269748" y="0"/>
                </a:lnTo>
                <a:lnTo>
                  <a:pt x="221262" y="4346"/>
                </a:lnTo>
                <a:lnTo>
                  <a:pt x="175626" y="16876"/>
                </a:lnTo>
                <a:lnTo>
                  <a:pt x="133604" y="36830"/>
                </a:lnTo>
                <a:lnTo>
                  <a:pt x="95955" y="63443"/>
                </a:lnTo>
                <a:lnTo>
                  <a:pt x="63443" y="95955"/>
                </a:lnTo>
                <a:lnTo>
                  <a:pt x="36830" y="133604"/>
                </a:lnTo>
                <a:lnTo>
                  <a:pt x="16876" y="175626"/>
                </a:lnTo>
                <a:lnTo>
                  <a:pt x="4346" y="221262"/>
                </a:lnTo>
                <a:lnTo>
                  <a:pt x="0" y="269748"/>
                </a:lnTo>
                <a:lnTo>
                  <a:pt x="0" y="1348740"/>
                </a:lnTo>
                <a:lnTo>
                  <a:pt x="4346" y="1397225"/>
                </a:lnTo>
                <a:lnTo>
                  <a:pt x="16876" y="1442861"/>
                </a:lnTo>
                <a:lnTo>
                  <a:pt x="36830" y="1484884"/>
                </a:lnTo>
                <a:lnTo>
                  <a:pt x="63443" y="1522532"/>
                </a:lnTo>
                <a:lnTo>
                  <a:pt x="95955" y="1555044"/>
                </a:lnTo>
                <a:lnTo>
                  <a:pt x="133604" y="1581658"/>
                </a:lnTo>
                <a:lnTo>
                  <a:pt x="175626" y="1601611"/>
                </a:lnTo>
                <a:lnTo>
                  <a:pt x="221262" y="1614141"/>
                </a:lnTo>
                <a:lnTo>
                  <a:pt x="269748" y="1618488"/>
                </a:lnTo>
                <a:lnTo>
                  <a:pt x="2314956" y="1618488"/>
                </a:lnTo>
                <a:lnTo>
                  <a:pt x="2363441" y="1614141"/>
                </a:lnTo>
                <a:lnTo>
                  <a:pt x="2409077" y="1601611"/>
                </a:lnTo>
                <a:lnTo>
                  <a:pt x="2451100" y="1581658"/>
                </a:lnTo>
                <a:lnTo>
                  <a:pt x="2488748" y="1555044"/>
                </a:lnTo>
                <a:lnTo>
                  <a:pt x="2521260" y="1522532"/>
                </a:lnTo>
                <a:lnTo>
                  <a:pt x="2547874" y="1484884"/>
                </a:lnTo>
                <a:lnTo>
                  <a:pt x="2567827" y="1442861"/>
                </a:lnTo>
                <a:lnTo>
                  <a:pt x="2580357" y="1397225"/>
                </a:lnTo>
                <a:lnTo>
                  <a:pt x="2584704" y="1348740"/>
                </a:lnTo>
                <a:lnTo>
                  <a:pt x="2584704" y="269748"/>
                </a:lnTo>
                <a:lnTo>
                  <a:pt x="2580357" y="221262"/>
                </a:lnTo>
                <a:lnTo>
                  <a:pt x="2567827" y="175626"/>
                </a:lnTo>
                <a:lnTo>
                  <a:pt x="2547874" y="133604"/>
                </a:lnTo>
                <a:lnTo>
                  <a:pt x="2521260" y="95955"/>
                </a:lnTo>
                <a:lnTo>
                  <a:pt x="2488748" y="63443"/>
                </a:lnTo>
                <a:lnTo>
                  <a:pt x="2451100" y="36830"/>
                </a:lnTo>
                <a:lnTo>
                  <a:pt x="2409077" y="16876"/>
                </a:lnTo>
                <a:lnTo>
                  <a:pt x="2363441" y="4346"/>
                </a:lnTo>
                <a:lnTo>
                  <a:pt x="2314956" y="0"/>
                </a:lnTo>
                <a:close/>
              </a:path>
            </a:pathLst>
          </a:custGeom>
          <a:solidFill>
            <a:srgbClr val="EAF5F8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095569" y="6878319"/>
            <a:ext cx="2350011" cy="1175322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 marR="5080" algn="ctr">
              <a:lnSpc>
                <a:spcPts val="2160"/>
              </a:lnSpc>
              <a:spcBef>
                <a:spcPts val="365"/>
              </a:spcBef>
            </a:pPr>
            <a:r>
              <a:rPr lang="en-US" spc="35" dirty="0" err="1">
                <a:latin typeface="Gill Sans MT" panose="020B0502020104020203" pitchFamily="34" charset="0"/>
                <a:cs typeface="Gill Sans MT"/>
              </a:rPr>
              <a:t>Pemesanan</a:t>
            </a:r>
            <a:r>
              <a:rPr lang="en-US" spc="3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35" dirty="0" err="1">
                <a:latin typeface="Gill Sans MT" panose="020B0502020104020203" pitchFamily="34" charset="0"/>
                <a:cs typeface="Gill Sans MT"/>
              </a:rPr>
              <a:t>pencocokan</a:t>
            </a:r>
            <a:r>
              <a:rPr lang="en-US" spc="3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35" dirty="0" err="1">
                <a:latin typeface="Gill Sans MT" panose="020B0502020104020203" pitchFamily="34" charset="0"/>
                <a:cs typeface="Gill Sans MT"/>
              </a:rPr>
              <a:t>otomatis</a:t>
            </a:r>
            <a:r>
              <a:rPr lang="en-US" spc="3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35" dirty="0" err="1">
                <a:latin typeface="Gill Sans MT" panose="020B0502020104020203" pitchFamily="34" charset="0"/>
                <a:cs typeface="Gill Sans MT"/>
              </a:rPr>
              <a:t>dengan</a:t>
            </a:r>
            <a:r>
              <a:rPr lang="en-US" spc="3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35" dirty="0" err="1">
                <a:latin typeface="Gill Sans MT" panose="020B0502020104020203" pitchFamily="34" charset="0"/>
                <a:cs typeface="Gill Sans MT"/>
              </a:rPr>
              <a:t>petugas</a:t>
            </a:r>
            <a:r>
              <a:rPr lang="en-US" spc="3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35" dirty="0" err="1">
                <a:latin typeface="Gill Sans MT" panose="020B0502020104020203" pitchFamily="34" charset="0"/>
                <a:cs typeface="Gill Sans MT"/>
              </a:rPr>
              <a:t>kebersihan</a:t>
            </a:r>
            <a:r>
              <a:rPr lang="en-US" spc="3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35" dirty="0" err="1">
                <a:latin typeface="Gill Sans MT" panose="020B0502020104020203" pitchFamily="34" charset="0"/>
                <a:cs typeface="Gill Sans MT"/>
              </a:rPr>
              <a:t>terdekat</a:t>
            </a:r>
            <a:endParaRPr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144511" y="6544056"/>
            <a:ext cx="2825750" cy="1615440"/>
          </a:xfrm>
          <a:custGeom>
            <a:avLst/>
            <a:gdLst/>
            <a:ahLst/>
            <a:cxnLst/>
            <a:rect l="l" t="t" r="r" b="b"/>
            <a:pathLst>
              <a:path w="2825750" h="1615440">
                <a:moveTo>
                  <a:pt x="2556256" y="0"/>
                </a:moveTo>
                <a:lnTo>
                  <a:pt x="269240" y="0"/>
                </a:lnTo>
                <a:lnTo>
                  <a:pt x="220838" y="4337"/>
                </a:lnTo>
                <a:lnTo>
                  <a:pt x="175285" y="16842"/>
                </a:lnTo>
                <a:lnTo>
                  <a:pt x="133340" y="36754"/>
                </a:lnTo>
                <a:lnTo>
                  <a:pt x="95763" y="63315"/>
                </a:lnTo>
                <a:lnTo>
                  <a:pt x="63315" y="95763"/>
                </a:lnTo>
                <a:lnTo>
                  <a:pt x="36754" y="133340"/>
                </a:lnTo>
                <a:lnTo>
                  <a:pt x="16842" y="175285"/>
                </a:lnTo>
                <a:lnTo>
                  <a:pt x="4337" y="220838"/>
                </a:lnTo>
                <a:lnTo>
                  <a:pt x="0" y="269240"/>
                </a:lnTo>
                <a:lnTo>
                  <a:pt x="0" y="1346200"/>
                </a:lnTo>
                <a:lnTo>
                  <a:pt x="4337" y="1394601"/>
                </a:lnTo>
                <a:lnTo>
                  <a:pt x="16842" y="1440154"/>
                </a:lnTo>
                <a:lnTo>
                  <a:pt x="36754" y="1482099"/>
                </a:lnTo>
                <a:lnTo>
                  <a:pt x="63315" y="1519676"/>
                </a:lnTo>
                <a:lnTo>
                  <a:pt x="95763" y="1552124"/>
                </a:lnTo>
                <a:lnTo>
                  <a:pt x="133340" y="1578685"/>
                </a:lnTo>
                <a:lnTo>
                  <a:pt x="175285" y="1598597"/>
                </a:lnTo>
                <a:lnTo>
                  <a:pt x="220838" y="1611102"/>
                </a:lnTo>
                <a:lnTo>
                  <a:pt x="269240" y="1615440"/>
                </a:lnTo>
                <a:lnTo>
                  <a:pt x="2556256" y="1615440"/>
                </a:lnTo>
                <a:lnTo>
                  <a:pt x="2604657" y="1611102"/>
                </a:lnTo>
                <a:lnTo>
                  <a:pt x="2650210" y="1598597"/>
                </a:lnTo>
                <a:lnTo>
                  <a:pt x="2692155" y="1578685"/>
                </a:lnTo>
                <a:lnTo>
                  <a:pt x="2729732" y="1552124"/>
                </a:lnTo>
                <a:lnTo>
                  <a:pt x="2762180" y="1519676"/>
                </a:lnTo>
                <a:lnTo>
                  <a:pt x="2788741" y="1482099"/>
                </a:lnTo>
                <a:lnTo>
                  <a:pt x="2808653" y="1440154"/>
                </a:lnTo>
                <a:lnTo>
                  <a:pt x="2821158" y="1394601"/>
                </a:lnTo>
                <a:lnTo>
                  <a:pt x="2825496" y="1346200"/>
                </a:lnTo>
                <a:lnTo>
                  <a:pt x="2825496" y="269240"/>
                </a:lnTo>
                <a:lnTo>
                  <a:pt x="2821158" y="220838"/>
                </a:lnTo>
                <a:lnTo>
                  <a:pt x="2808653" y="175285"/>
                </a:lnTo>
                <a:lnTo>
                  <a:pt x="2788741" y="133340"/>
                </a:lnTo>
                <a:lnTo>
                  <a:pt x="2762180" y="95763"/>
                </a:lnTo>
                <a:lnTo>
                  <a:pt x="2729732" y="63315"/>
                </a:lnTo>
                <a:lnTo>
                  <a:pt x="2692155" y="36754"/>
                </a:lnTo>
                <a:lnTo>
                  <a:pt x="2650210" y="16842"/>
                </a:lnTo>
                <a:lnTo>
                  <a:pt x="2604657" y="4337"/>
                </a:lnTo>
                <a:lnTo>
                  <a:pt x="2556256" y="0"/>
                </a:lnTo>
                <a:close/>
              </a:path>
            </a:pathLst>
          </a:custGeom>
          <a:solidFill>
            <a:srgbClr val="EAF5F8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427090" y="6826089"/>
            <a:ext cx="2399283" cy="1151469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30480" marR="5080" indent="-18415" algn="ctr">
              <a:lnSpc>
                <a:spcPts val="2160"/>
              </a:lnSpc>
              <a:spcBef>
                <a:spcPts val="365"/>
              </a:spcBef>
            </a:pPr>
            <a:r>
              <a:rPr lang="en-US" spc="-10" dirty="0" err="1">
                <a:latin typeface="Gill Sans MT" panose="020B0502020104020203" pitchFamily="34" charset="0"/>
                <a:cs typeface="Gill Sans MT"/>
              </a:rPr>
              <a:t>Pembersih</a:t>
            </a:r>
            <a:r>
              <a:rPr lang="en-US" spc="-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10" dirty="0" err="1">
                <a:latin typeface="Gill Sans MT" panose="020B0502020104020203" pitchFamily="34" charset="0"/>
                <a:cs typeface="Gill Sans MT"/>
              </a:rPr>
              <a:t>mengelola</a:t>
            </a:r>
            <a:r>
              <a:rPr lang="en-US" spc="-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10" dirty="0" err="1">
                <a:latin typeface="Gill Sans MT" panose="020B0502020104020203" pitchFamily="34" charset="0"/>
                <a:cs typeface="Gill Sans MT"/>
              </a:rPr>
              <a:t>pesanan</a:t>
            </a:r>
            <a:r>
              <a:rPr lang="en-US" spc="-10" dirty="0">
                <a:latin typeface="Gill Sans MT" panose="020B0502020104020203" pitchFamily="34" charset="0"/>
                <a:cs typeface="Gill Sans MT"/>
              </a:rPr>
              <a:t> dan </a:t>
            </a:r>
            <a:r>
              <a:rPr lang="en-US" spc="-10" dirty="0" err="1">
                <a:latin typeface="Gill Sans MT" panose="020B0502020104020203" pitchFamily="34" charset="0"/>
                <a:cs typeface="Gill Sans MT"/>
              </a:rPr>
              <a:t>berinteraksi</a:t>
            </a:r>
            <a:r>
              <a:rPr lang="en-US" spc="-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10" dirty="0" err="1">
                <a:latin typeface="Gill Sans MT" panose="020B0502020104020203" pitchFamily="34" charset="0"/>
                <a:cs typeface="Gill Sans MT"/>
              </a:rPr>
              <a:t>dengan</a:t>
            </a:r>
            <a:r>
              <a:rPr lang="en-US" spc="-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10" dirty="0" err="1">
                <a:latin typeface="Gill Sans MT" panose="020B0502020104020203" pitchFamily="34" charset="0"/>
                <a:cs typeface="Gill Sans MT"/>
              </a:rPr>
              <a:t>klien</a:t>
            </a:r>
            <a:r>
              <a:rPr lang="en-US" spc="-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10" dirty="0" err="1">
                <a:latin typeface="Gill Sans MT" panose="020B0502020104020203" pitchFamily="34" charset="0"/>
                <a:cs typeface="Gill Sans MT"/>
              </a:rPr>
              <a:t>melalui</a:t>
            </a:r>
            <a:r>
              <a:rPr lang="en-US" spc="-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10" dirty="0" err="1">
                <a:latin typeface="Gill Sans MT" panose="020B0502020104020203" pitchFamily="34" charset="0"/>
                <a:cs typeface="Gill Sans MT"/>
              </a:rPr>
              <a:t>aplikasi</a:t>
            </a:r>
            <a:endParaRPr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8293607" y="4447032"/>
            <a:ext cx="2407920" cy="1618615"/>
          </a:xfrm>
          <a:custGeom>
            <a:avLst/>
            <a:gdLst/>
            <a:ahLst/>
            <a:cxnLst/>
            <a:rect l="l" t="t" r="r" b="b"/>
            <a:pathLst>
              <a:path w="2407920" h="1618614">
                <a:moveTo>
                  <a:pt x="2138172" y="0"/>
                </a:moveTo>
                <a:lnTo>
                  <a:pt x="269748" y="0"/>
                </a:lnTo>
                <a:lnTo>
                  <a:pt x="221262" y="4346"/>
                </a:lnTo>
                <a:lnTo>
                  <a:pt x="175626" y="16876"/>
                </a:lnTo>
                <a:lnTo>
                  <a:pt x="133603" y="36829"/>
                </a:lnTo>
                <a:lnTo>
                  <a:pt x="95955" y="63443"/>
                </a:lnTo>
                <a:lnTo>
                  <a:pt x="63443" y="95955"/>
                </a:lnTo>
                <a:lnTo>
                  <a:pt x="36829" y="133603"/>
                </a:lnTo>
                <a:lnTo>
                  <a:pt x="16876" y="175626"/>
                </a:lnTo>
                <a:lnTo>
                  <a:pt x="4346" y="221262"/>
                </a:lnTo>
                <a:lnTo>
                  <a:pt x="0" y="269747"/>
                </a:lnTo>
                <a:lnTo>
                  <a:pt x="0" y="1348739"/>
                </a:lnTo>
                <a:lnTo>
                  <a:pt x="4346" y="1397225"/>
                </a:lnTo>
                <a:lnTo>
                  <a:pt x="16876" y="1442861"/>
                </a:lnTo>
                <a:lnTo>
                  <a:pt x="36830" y="1484883"/>
                </a:lnTo>
                <a:lnTo>
                  <a:pt x="63443" y="1522532"/>
                </a:lnTo>
                <a:lnTo>
                  <a:pt x="95955" y="1555044"/>
                </a:lnTo>
                <a:lnTo>
                  <a:pt x="133603" y="1581657"/>
                </a:lnTo>
                <a:lnTo>
                  <a:pt x="175626" y="1601611"/>
                </a:lnTo>
                <a:lnTo>
                  <a:pt x="221262" y="1614141"/>
                </a:lnTo>
                <a:lnTo>
                  <a:pt x="269748" y="1618488"/>
                </a:lnTo>
                <a:lnTo>
                  <a:pt x="2138172" y="1618488"/>
                </a:lnTo>
                <a:lnTo>
                  <a:pt x="2186657" y="1614141"/>
                </a:lnTo>
                <a:lnTo>
                  <a:pt x="2232293" y="1601611"/>
                </a:lnTo>
                <a:lnTo>
                  <a:pt x="2274316" y="1581657"/>
                </a:lnTo>
                <a:lnTo>
                  <a:pt x="2311964" y="1555044"/>
                </a:lnTo>
                <a:lnTo>
                  <a:pt x="2344476" y="1522532"/>
                </a:lnTo>
                <a:lnTo>
                  <a:pt x="2371090" y="1484883"/>
                </a:lnTo>
                <a:lnTo>
                  <a:pt x="2391043" y="1442861"/>
                </a:lnTo>
                <a:lnTo>
                  <a:pt x="2403573" y="1397225"/>
                </a:lnTo>
                <a:lnTo>
                  <a:pt x="2407920" y="1348739"/>
                </a:lnTo>
                <a:lnTo>
                  <a:pt x="2407920" y="269747"/>
                </a:lnTo>
                <a:lnTo>
                  <a:pt x="2403573" y="221262"/>
                </a:lnTo>
                <a:lnTo>
                  <a:pt x="2391043" y="175626"/>
                </a:lnTo>
                <a:lnTo>
                  <a:pt x="2371089" y="133604"/>
                </a:lnTo>
                <a:lnTo>
                  <a:pt x="2344476" y="95955"/>
                </a:lnTo>
                <a:lnTo>
                  <a:pt x="2311964" y="63443"/>
                </a:lnTo>
                <a:lnTo>
                  <a:pt x="2274316" y="36830"/>
                </a:lnTo>
                <a:lnTo>
                  <a:pt x="2232293" y="16876"/>
                </a:lnTo>
                <a:lnTo>
                  <a:pt x="2186657" y="4346"/>
                </a:lnTo>
                <a:lnTo>
                  <a:pt x="2138172" y="0"/>
                </a:lnTo>
                <a:close/>
              </a:path>
            </a:pathLst>
          </a:custGeom>
          <a:solidFill>
            <a:srgbClr val="EAF5F8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8747443" y="5012186"/>
            <a:ext cx="1566545" cy="590546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46990" marR="30480" indent="-9525" algn="ctr">
              <a:lnSpc>
                <a:spcPts val="2110"/>
              </a:lnSpc>
              <a:spcBef>
                <a:spcPts val="405"/>
              </a:spcBef>
            </a:pPr>
            <a:r>
              <a:rPr lang="en-US" spc="25" dirty="0" err="1">
                <a:latin typeface="Gill Sans MT" panose="020B0502020104020203" pitchFamily="34" charset="0"/>
                <a:cs typeface="Gill Sans MT"/>
              </a:rPr>
              <a:t>Pemenuhan</a:t>
            </a:r>
            <a:r>
              <a:rPr lang="en-US" spc="2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25" dirty="0" err="1">
                <a:latin typeface="Gill Sans MT" panose="020B0502020104020203" pitchFamily="34" charset="0"/>
                <a:cs typeface="Gill Sans MT"/>
              </a:rPr>
              <a:t>Layanan</a:t>
            </a:r>
            <a:endParaRPr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612135" y="4163567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640079" h="640079">
                <a:moveTo>
                  <a:pt x="320039" y="0"/>
                </a:moveTo>
                <a:lnTo>
                  <a:pt x="272739" y="3469"/>
                </a:lnTo>
                <a:lnTo>
                  <a:pt x="227596" y="13547"/>
                </a:lnTo>
                <a:lnTo>
                  <a:pt x="185105" y="29740"/>
                </a:lnTo>
                <a:lnTo>
                  <a:pt x="145761" y="51552"/>
                </a:lnTo>
                <a:lnTo>
                  <a:pt x="110057" y="78490"/>
                </a:lnTo>
                <a:lnTo>
                  <a:pt x="78490" y="110057"/>
                </a:lnTo>
                <a:lnTo>
                  <a:pt x="51552" y="145761"/>
                </a:lnTo>
                <a:lnTo>
                  <a:pt x="29740" y="185105"/>
                </a:lnTo>
                <a:lnTo>
                  <a:pt x="13547" y="227596"/>
                </a:lnTo>
                <a:lnTo>
                  <a:pt x="3469" y="272739"/>
                </a:lnTo>
                <a:lnTo>
                  <a:pt x="0" y="320040"/>
                </a:lnTo>
                <a:lnTo>
                  <a:pt x="3469" y="367340"/>
                </a:lnTo>
                <a:lnTo>
                  <a:pt x="13547" y="412483"/>
                </a:lnTo>
                <a:lnTo>
                  <a:pt x="29740" y="454974"/>
                </a:lnTo>
                <a:lnTo>
                  <a:pt x="51552" y="494318"/>
                </a:lnTo>
                <a:lnTo>
                  <a:pt x="78490" y="530022"/>
                </a:lnTo>
                <a:lnTo>
                  <a:pt x="110057" y="561589"/>
                </a:lnTo>
                <a:lnTo>
                  <a:pt x="145761" y="588527"/>
                </a:lnTo>
                <a:lnTo>
                  <a:pt x="185105" y="610339"/>
                </a:lnTo>
                <a:lnTo>
                  <a:pt x="227596" y="626532"/>
                </a:lnTo>
                <a:lnTo>
                  <a:pt x="272739" y="636610"/>
                </a:lnTo>
                <a:lnTo>
                  <a:pt x="320039" y="640080"/>
                </a:lnTo>
                <a:lnTo>
                  <a:pt x="367340" y="636610"/>
                </a:lnTo>
                <a:lnTo>
                  <a:pt x="412483" y="626532"/>
                </a:lnTo>
                <a:lnTo>
                  <a:pt x="454974" y="610339"/>
                </a:lnTo>
                <a:lnTo>
                  <a:pt x="494318" y="588527"/>
                </a:lnTo>
                <a:lnTo>
                  <a:pt x="530022" y="561589"/>
                </a:lnTo>
                <a:lnTo>
                  <a:pt x="561589" y="530022"/>
                </a:lnTo>
                <a:lnTo>
                  <a:pt x="588527" y="494318"/>
                </a:lnTo>
                <a:lnTo>
                  <a:pt x="610339" y="454974"/>
                </a:lnTo>
                <a:lnTo>
                  <a:pt x="626532" y="412483"/>
                </a:lnTo>
                <a:lnTo>
                  <a:pt x="636610" y="367340"/>
                </a:lnTo>
                <a:lnTo>
                  <a:pt x="640079" y="320040"/>
                </a:lnTo>
                <a:lnTo>
                  <a:pt x="636610" y="272739"/>
                </a:lnTo>
                <a:lnTo>
                  <a:pt x="626532" y="227596"/>
                </a:lnTo>
                <a:lnTo>
                  <a:pt x="610339" y="185105"/>
                </a:lnTo>
                <a:lnTo>
                  <a:pt x="588527" y="145761"/>
                </a:lnTo>
                <a:lnTo>
                  <a:pt x="561589" y="110057"/>
                </a:lnTo>
                <a:lnTo>
                  <a:pt x="530022" y="78490"/>
                </a:lnTo>
                <a:lnTo>
                  <a:pt x="494318" y="51552"/>
                </a:lnTo>
                <a:lnTo>
                  <a:pt x="454974" y="29740"/>
                </a:lnTo>
                <a:lnTo>
                  <a:pt x="412483" y="13547"/>
                </a:lnTo>
                <a:lnTo>
                  <a:pt x="367340" y="3469"/>
                </a:lnTo>
                <a:lnTo>
                  <a:pt x="320039" y="0"/>
                </a:lnTo>
                <a:close/>
              </a:path>
            </a:pathLst>
          </a:custGeom>
          <a:solidFill>
            <a:srgbClr val="037AC0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826257" y="4151757"/>
            <a:ext cx="2159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05" dirty="0">
                <a:solidFill>
                  <a:srgbClr val="FFFFFF"/>
                </a:solidFill>
                <a:latin typeface="Gill Sans MT" panose="020B0502020104020203" pitchFamily="34" charset="0"/>
                <a:cs typeface="Gill Sans MT"/>
              </a:rPr>
              <a:t>1</a:t>
            </a:r>
            <a:endParaRPr sz="360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3654892" y="6238239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640079" h="640079">
                <a:moveTo>
                  <a:pt x="320039" y="0"/>
                </a:moveTo>
                <a:lnTo>
                  <a:pt x="272739" y="3469"/>
                </a:lnTo>
                <a:lnTo>
                  <a:pt x="227596" y="13547"/>
                </a:lnTo>
                <a:lnTo>
                  <a:pt x="185105" y="29740"/>
                </a:lnTo>
                <a:lnTo>
                  <a:pt x="145761" y="51552"/>
                </a:lnTo>
                <a:lnTo>
                  <a:pt x="110057" y="78490"/>
                </a:lnTo>
                <a:lnTo>
                  <a:pt x="78490" y="110057"/>
                </a:lnTo>
                <a:lnTo>
                  <a:pt x="51552" y="145761"/>
                </a:lnTo>
                <a:lnTo>
                  <a:pt x="29740" y="185105"/>
                </a:lnTo>
                <a:lnTo>
                  <a:pt x="13547" y="227596"/>
                </a:lnTo>
                <a:lnTo>
                  <a:pt x="3469" y="272739"/>
                </a:lnTo>
                <a:lnTo>
                  <a:pt x="0" y="320039"/>
                </a:lnTo>
                <a:lnTo>
                  <a:pt x="3469" y="367340"/>
                </a:lnTo>
                <a:lnTo>
                  <a:pt x="13547" y="412483"/>
                </a:lnTo>
                <a:lnTo>
                  <a:pt x="29740" y="454974"/>
                </a:lnTo>
                <a:lnTo>
                  <a:pt x="51552" y="494318"/>
                </a:lnTo>
                <a:lnTo>
                  <a:pt x="78490" y="530022"/>
                </a:lnTo>
                <a:lnTo>
                  <a:pt x="110057" y="561589"/>
                </a:lnTo>
                <a:lnTo>
                  <a:pt x="145761" y="588527"/>
                </a:lnTo>
                <a:lnTo>
                  <a:pt x="185105" y="610339"/>
                </a:lnTo>
                <a:lnTo>
                  <a:pt x="227596" y="626532"/>
                </a:lnTo>
                <a:lnTo>
                  <a:pt x="272739" y="636610"/>
                </a:lnTo>
                <a:lnTo>
                  <a:pt x="320039" y="640079"/>
                </a:lnTo>
                <a:lnTo>
                  <a:pt x="367340" y="636610"/>
                </a:lnTo>
                <a:lnTo>
                  <a:pt x="412483" y="626532"/>
                </a:lnTo>
                <a:lnTo>
                  <a:pt x="454974" y="610339"/>
                </a:lnTo>
                <a:lnTo>
                  <a:pt x="494318" y="588527"/>
                </a:lnTo>
                <a:lnTo>
                  <a:pt x="530022" y="561589"/>
                </a:lnTo>
                <a:lnTo>
                  <a:pt x="561589" y="530022"/>
                </a:lnTo>
                <a:lnTo>
                  <a:pt x="588527" y="494318"/>
                </a:lnTo>
                <a:lnTo>
                  <a:pt x="610339" y="454974"/>
                </a:lnTo>
                <a:lnTo>
                  <a:pt x="626532" y="412483"/>
                </a:lnTo>
                <a:lnTo>
                  <a:pt x="636610" y="367340"/>
                </a:lnTo>
                <a:lnTo>
                  <a:pt x="640080" y="320039"/>
                </a:lnTo>
                <a:lnTo>
                  <a:pt x="636610" y="272739"/>
                </a:lnTo>
                <a:lnTo>
                  <a:pt x="626532" y="227596"/>
                </a:lnTo>
                <a:lnTo>
                  <a:pt x="610339" y="185105"/>
                </a:lnTo>
                <a:lnTo>
                  <a:pt x="588527" y="145761"/>
                </a:lnTo>
                <a:lnTo>
                  <a:pt x="561589" y="110057"/>
                </a:lnTo>
                <a:lnTo>
                  <a:pt x="530022" y="78490"/>
                </a:lnTo>
                <a:lnTo>
                  <a:pt x="494318" y="51552"/>
                </a:lnTo>
                <a:lnTo>
                  <a:pt x="454974" y="29740"/>
                </a:lnTo>
                <a:lnTo>
                  <a:pt x="412483" y="13547"/>
                </a:lnTo>
                <a:lnTo>
                  <a:pt x="367340" y="3469"/>
                </a:lnTo>
                <a:lnTo>
                  <a:pt x="320039" y="0"/>
                </a:lnTo>
                <a:close/>
              </a:path>
            </a:pathLst>
          </a:custGeom>
          <a:solidFill>
            <a:srgbClr val="037AC0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843487" y="6240081"/>
            <a:ext cx="2628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65" dirty="0">
                <a:solidFill>
                  <a:srgbClr val="FFFFFF"/>
                </a:solidFill>
                <a:latin typeface="Gill Sans MT" panose="020B0502020104020203" pitchFamily="34" charset="0"/>
                <a:cs typeface="Gill Sans MT"/>
              </a:rPr>
              <a:t>2</a:t>
            </a:r>
            <a:endParaRPr sz="36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6934200" y="6303264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640079" h="640079">
                <a:moveTo>
                  <a:pt x="320040" y="0"/>
                </a:moveTo>
                <a:lnTo>
                  <a:pt x="272739" y="3469"/>
                </a:lnTo>
                <a:lnTo>
                  <a:pt x="227596" y="13547"/>
                </a:lnTo>
                <a:lnTo>
                  <a:pt x="185105" y="29740"/>
                </a:lnTo>
                <a:lnTo>
                  <a:pt x="145761" y="51552"/>
                </a:lnTo>
                <a:lnTo>
                  <a:pt x="110057" y="78490"/>
                </a:lnTo>
                <a:lnTo>
                  <a:pt x="78490" y="110057"/>
                </a:lnTo>
                <a:lnTo>
                  <a:pt x="51552" y="145761"/>
                </a:lnTo>
                <a:lnTo>
                  <a:pt x="29740" y="185105"/>
                </a:lnTo>
                <a:lnTo>
                  <a:pt x="13547" y="227596"/>
                </a:lnTo>
                <a:lnTo>
                  <a:pt x="3469" y="272739"/>
                </a:lnTo>
                <a:lnTo>
                  <a:pt x="0" y="320039"/>
                </a:lnTo>
                <a:lnTo>
                  <a:pt x="3469" y="367340"/>
                </a:lnTo>
                <a:lnTo>
                  <a:pt x="13547" y="412483"/>
                </a:lnTo>
                <a:lnTo>
                  <a:pt x="29740" y="454974"/>
                </a:lnTo>
                <a:lnTo>
                  <a:pt x="51552" y="494318"/>
                </a:lnTo>
                <a:lnTo>
                  <a:pt x="78490" y="530022"/>
                </a:lnTo>
                <a:lnTo>
                  <a:pt x="110057" y="561589"/>
                </a:lnTo>
                <a:lnTo>
                  <a:pt x="145761" y="588527"/>
                </a:lnTo>
                <a:lnTo>
                  <a:pt x="185105" y="610339"/>
                </a:lnTo>
                <a:lnTo>
                  <a:pt x="227596" y="626532"/>
                </a:lnTo>
                <a:lnTo>
                  <a:pt x="272739" y="636610"/>
                </a:lnTo>
                <a:lnTo>
                  <a:pt x="320040" y="640080"/>
                </a:lnTo>
                <a:lnTo>
                  <a:pt x="367340" y="636610"/>
                </a:lnTo>
                <a:lnTo>
                  <a:pt x="412483" y="626532"/>
                </a:lnTo>
                <a:lnTo>
                  <a:pt x="454974" y="610339"/>
                </a:lnTo>
                <a:lnTo>
                  <a:pt x="494318" y="588527"/>
                </a:lnTo>
                <a:lnTo>
                  <a:pt x="530022" y="561589"/>
                </a:lnTo>
                <a:lnTo>
                  <a:pt x="561589" y="530022"/>
                </a:lnTo>
                <a:lnTo>
                  <a:pt x="588527" y="494318"/>
                </a:lnTo>
                <a:lnTo>
                  <a:pt x="610339" y="454974"/>
                </a:lnTo>
                <a:lnTo>
                  <a:pt x="626532" y="412483"/>
                </a:lnTo>
                <a:lnTo>
                  <a:pt x="636610" y="367340"/>
                </a:lnTo>
                <a:lnTo>
                  <a:pt x="640079" y="320039"/>
                </a:lnTo>
                <a:lnTo>
                  <a:pt x="636610" y="272739"/>
                </a:lnTo>
                <a:lnTo>
                  <a:pt x="626532" y="227596"/>
                </a:lnTo>
                <a:lnTo>
                  <a:pt x="610339" y="185105"/>
                </a:lnTo>
                <a:lnTo>
                  <a:pt x="588527" y="145761"/>
                </a:lnTo>
                <a:lnTo>
                  <a:pt x="561589" y="110057"/>
                </a:lnTo>
                <a:lnTo>
                  <a:pt x="530022" y="78490"/>
                </a:lnTo>
                <a:lnTo>
                  <a:pt x="494318" y="51552"/>
                </a:lnTo>
                <a:lnTo>
                  <a:pt x="454974" y="29740"/>
                </a:lnTo>
                <a:lnTo>
                  <a:pt x="412483" y="13547"/>
                </a:lnTo>
                <a:lnTo>
                  <a:pt x="367340" y="3469"/>
                </a:lnTo>
                <a:lnTo>
                  <a:pt x="320040" y="0"/>
                </a:lnTo>
                <a:close/>
              </a:path>
            </a:pathLst>
          </a:custGeom>
          <a:solidFill>
            <a:srgbClr val="037AC0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121779" y="6293053"/>
            <a:ext cx="26797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05" dirty="0">
                <a:solidFill>
                  <a:srgbClr val="FFFFFF"/>
                </a:solidFill>
                <a:latin typeface="Gill Sans MT" panose="020B0502020104020203" pitchFamily="34" charset="0"/>
                <a:cs typeface="Gill Sans MT"/>
              </a:rPr>
              <a:t>3</a:t>
            </a:r>
            <a:endParaRPr sz="360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8208264" y="4197096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640079" h="640079">
                <a:moveTo>
                  <a:pt x="320039" y="0"/>
                </a:moveTo>
                <a:lnTo>
                  <a:pt x="272739" y="3469"/>
                </a:lnTo>
                <a:lnTo>
                  <a:pt x="227596" y="13547"/>
                </a:lnTo>
                <a:lnTo>
                  <a:pt x="185105" y="29740"/>
                </a:lnTo>
                <a:lnTo>
                  <a:pt x="145761" y="51552"/>
                </a:lnTo>
                <a:lnTo>
                  <a:pt x="110057" y="78490"/>
                </a:lnTo>
                <a:lnTo>
                  <a:pt x="78490" y="110057"/>
                </a:lnTo>
                <a:lnTo>
                  <a:pt x="51552" y="145761"/>
                </a:lnTo>
                <a:lnTo>
                  <a:pt x="29740" y="185105"/>
                </a:lnTo>
                <a:lnTo>
                  <a:pt x="13547" y="227596"/>
                </a:lnTo>
                <a:lnTo>
                  <a:pt x="3469" y="272739"/>
                </a:lnTo>
                <a:lnTo>
                  <a:pt x="0" y="320039"/>
                </a:lnTo>
                <a:lnTo>
                  <a:pt x="3469" y="367340"/>
                </a:lnTo>
                <a:lnTo>
                  <a:pt x="13547" y="412483"/>
                </a:lnTo>
                <a:lnTo>
                  <a:pt x="29740" y="454974"/>
                </a:lnTo>
                <a:lnTo>
                  <a:pt x="51552" y="494318"/>
                </a:lnTo>
                <a:lnTo>
                  <a:pt x="78490" y="530022"/>
                </a:lnTo>
                <a:lnTo>
                  <a:pt x="110057" y="561589"/>
                </a:lnTo>
                <a:lnTo>
                  <a:pt x="145761" y="588527"/>
                </a:lnTo>
                <a:lnTo>
                  <a:pt x="185105" y="610339"/>
                </a:lnTo>
                <a:lnTo>
                  <a:pt x="227596" y="626532"/>
                </a:lnTo>
                <a:lnTo>
                  <a:pt x="272739" y="636610"/>
                </a:lnTo>
                <a:lnTo>
                  <a:pt x="320039" y="640079"/>
                </a:lnTo>
                <a:lnTo>
                  <a:pt x="367340" y="636610"/>
                </a:lnTo>
                <a:lnTo>
                  <a:pt x="412483" y="626532"/>
                </a:lnTo>
                <a:lnTo>
                  <a:pt x="454974" y="610339"/>
                </a:lnTo>
                <a:lnTo>
                  <a:pt x="494318" y="588527"/>
                </a:lnTo>
                <a:lnTo>
                  <a:pt x="530022" y="561589"/>
                </a:lnTo>
                <a:lnTo>
                  <a:pt x="561589" y="530022"/>
                </a:lnTo>
                <a:lnTo>
                  <a:pt x="588527" y="494318"/>
                </a:lnTo>
                <a:lnTo>
                  <a:pt x="610339" y="454974"/>
                </a:lnTo>
                <a:lnTo>
                  <a:pt x="626532" y="412483"/>
                </a:lnTo>
                <a:lnTo>
                  <a:pt x="636610" y="367340"/>
                </a:lnTo>
                <a:lnTo>
                  <a:pt x="640079" y="320039"/>
                </a:lnTo>
                <a:lnTo>
                  <a:pt x="636610" y="272739"/>
                </a:lnTo>
                <a:lnTo>
                  <a:pt x="626532" y="227596"/>
                </a:lnTo>
                <a:lnTo>
                  <a:pt x="610339" y="185105"/>
                </a:lnTo>
                <a:lnTo>
                  <a:pt x="588527" y="145761"/>
                </a:lnTo>
                <a:lnTo>
                  <a:pt x="561589" y="110057"/>
                </a:lnTo>
                <a:lnTo>
                  <a:pt x="530022" y="78490"/>
                </a:lnTo>
                <a:lnTo>
                  <a:pt x="494318" y="51552"/>
                </a:lnTo>
                <a:lnTo>
                  <a:pt x="454974" y="29740"/>
                </a:lnTo>
                <a:lnTo>
                  <a:pt x="412483" y="13547"/>
                </a:lnTo>
                <a:lnTo>
                  <a:pt x="367340" y="3469"/>
                </a:lnTo>
                <a:lnTo>
                  <a:pt x="320039" y="0"/>
                </a:lnTo>
                <a:close/>
              </a:path>
            </a:pathLst>
          </a:custGeom>
          <a:solidFill>
            <a:srgbClr val="037AC0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266176" y="4185665"/>
            <a:ext cx="4273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 algn="ctr">
              <a:lnSpc>
                <a:spcPct val="100000"/>
              </a:lnSpc>
              <a:spcBef>
                <a:spcPts val="100"/>
              </a:spcBef>
            </a:pPr>
            <a:r>
              <a:rPr sz="3600" spc="-420" dirty="0">
                <a:solidFill>
                  <a:srgbClr val="FFFFFF"/>
                </a:solidFill>
                <a:latin typeface="Gill Sans MT" panose="020B0502020104020203" pitchFamily="34" charset="0"/>
                <a:cs typeface="Gill Sans MT"/>
              </a:rPr>
              <a:t>4</a:t>
            </a:r>
            <a:endParaRPr sz="36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37159" y="1560702"/>
            <a:ext cx="16283940" cy="6343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56870" marR="5080" indent="-344805">
              <a:lnSpc>
                <a:spcPct val="100000"/>
              </a:lnSpc>
              <a:spcBef>
                <a:spcPts val="90"/>
              </a:spcBef>
              <a:buFont typeface="Arial"/>
              <a:buChar char="•"/>
              <a:tabLst>
                <a:tab pos="356870" algn="l"/>
                <a:tab pos="357505" algn="l"/>
              </a:tabLst>
            </a:pPr>
            <a:r>
              <a:rPr lang="en-US" sz="2000" b="1" spc="-5" dirty="0">
                <a:latin typeface="Gill Sans MT" panose="020B0502020104020203" pitchFamily="34" charset="0"/>
              </a:rPr>
              <a:t>TukangBersih.com </a:t>
            </a:r>
            <a:r>
              <a:rPr lang="en-US" sz="2000" spc="-5" dirty="0">
                <a:latin typeface="Gill Sans MT" panose="020B0502020104020203" pitchFamily="34" charset="0"/>
              </a:rPr>
              <a:t>– </a:t>
            </a:r>
            <a:r>
              <a:rPr lang="en-US" sz="2000" spc="-5" dirty="0" err="1">
                <a:latin typeface="Gill Sans MT" panose="020B0502020104020203" pitchFamily="34" charset="0"/>
              </a:rPr>
              <a:t>sebuah</a:t>
            </a:r>
            <a:r>
              <a:rPr lang="en-US" sz="2000" spc="-5" dirty="0">
                <a:latin typeface="Gill Sans MT" panose="020B0502020104020203" pitchFamily="34" charset="0"/>
              </a:rPr>
              <a:t> </a:t>
            </a:r>
            <a:r>
              <a:rPr lang="en-US" sz="2000" spc="-5" dirty="0" err="1">
                <a:latin typeface="Gill Sans MT" panose="020B0502020104020203" pitchFamily="34" charset="0"/>
              </a:rPr>
              <a:t>aplikasi</a:t>
            </a:r>
            <a:r>
              <a:rPr lang="en-US" sz="2000" spc="-5" dirty="0">
                <a:latin typeface="Gill Sans MT" panose="020B0502020104020203" pitchFamily="34" charset="0"/>
              </a:rPr>
              <a:t> </a:t>
            </a:r>
            <a:r>
              <a:rPr lang="en-US" sz="2000" spc="-5" dirty="0" err="1">
                <a:latin typeface="Gill Sans MT" panose="020B0502020104020203" pitchFamily="34" charset="0"/>
              </a:rPr>
              <a:t>milik</a:t>
            </a:r>
            <a:r>
              <a:rPr lang="en-US" sz="2000" spc="-5" dirty="0">
                <a:latin typeface="Gill Sans MT" panose="020B0502020104020203" pitchFamily="34" charset="0"/>
              </a:rPr>
              <a:t> internal yang </a:t>
            </a:r>
            <a:r>
              <a:rPr lang="en-US" sz="2000" spc="-5" dirty="0" err="1">
                <a:latin typeface="Gill Sans MT" panose="020B0502020104020203" pitchFamily="34" charset="0"/>
              </a:rPr>
              <a:t>melayani</a:t>
            </a:r>
            <a:r>
              <a:rPr lang="en-US" sz="2000" spc="-5" dirty="0">
                <a:latin typeface="Gill Sans MT" panose="020B0502020104020203" pitchFamily="34" charset="0"/>
              </a:rPr>
              <a:t> B2C yang </a:t>
            </a:r>
            <a:r>
              <a:rPr lang="en-US" sz="2000" spc="-5" dirty="0" err="1">
                <a:latin typeface="Gill Sans MT" panose="020B0502020104020203" pitchFamily="34" charset="0"/>
              </a:rPr>
              <a:t>memungkinkan</a:t>
            </a:r>
            <a:r>
              <a:rPr lang="en-US" sz="2000" spc="-5" dirty="0">
                <a:latin typeface="Gill Sans MT" panose="020B0502020104020203" pitchFamily="34" charset="0"/>
              </a:rPr>
              <a:t> </a:t>
            </a:r>
            <a:r>
              <a:rPr lang="en-US" sz="2000" spc="-5" dirty="0" err="1">
                <a:latin typeface="Gill Sans MT" panose="020B0502020104020203" pitchFamily="34" charset="0"/>
              </a:rPr>
              <a:t>pelanggan</a:t>
            </a:r>
            <a:r>
              <a:rPr lang="en-US" sz="2000" spc="-5" dirty="0">
                <a:latin typeface="Gill Sans MT" panose="020B0502020104020203" pitchFamily="34" charset="0"/>
              </a:rPr>
              <a:t> </a:t>
            </a:r>
            <a:r>
              <a:rPr lang="en-US" sz="2000" spc="-5" dirty="0" err="1">
                <a:latin typeface="Gill Sans MT" panose="020B0502020104020203" pitchFamily="34" charset="0"/>
              </a:rPr>
              <a:t>memesan</a:t>
            </a:r>
            <a:r>
              <a:rPr lang="en-US" sz="2000" spc="-5" dirty="0">
                <a:latin typeface="Gill Sans MT" panose="020B0502020104020203" pitchFamily="34" charset="0"/>
              </a:rPr>
              <a:t> </a:t>
            </a:r>
            <a:r>
              <a:rPr lang="en-US" sz="2000" spc="-5" dirty="0" err="1">
                <a:latin typeface="Gill Sans MT" panose="020B0502020104020203" pitchFamily="34" charset="0"/>
              </a:rPr>
              <a:t>layanan</a:t>
            </a:r>
            <a:r>
              <a:rPr lang="en-US" sz="2000" spc="-5" dirty="0">
                <a:latin typeface="Gill Sans MT" panose="020B0502020104020203" pitchFamily="34" charset="0"/>
              </a:rPr>
              <a:t> dan </a:t>
            </a:r>
            <a:r>
              <a:rPr lang="en-US" sz="2000" spc="-5" dirty="0" err="1">
                <a:latin typeface="Gill Sans MT" panose="020B0502020104020203" pitchFamily="34" charset="0"/>
              </a:rPr>
              <a:t>ecoCare</a:t>
            </a:r>
            <a:r>
              <a:rPr lang="en-US" sz="2000" spc="-5" dirty="0">
                <a:latin typeface="Gill Sans MT" panose="020B0502020104020203" pitchFamily="34" charset="0"/>
              </a:rPr>
              <a:t> </a:t>
            </a:r>
            <a:r>
              <a:rPr lang="en-US" sz="2000" spc="-5" dirty="0" err="1">
                <a:latin typeface="Gill Sans MT" panose="020B0502020104020203" pitchFamily="34" charset="0"/>
              </a:rPr>
              <a:t>untuk</a:t>
            </a:r>
            <a:r>
              <a:rPr lang="en-US" sz="2000" spc="-5" dirty="0">
                <a:latin typeface="Gill Sans MT" panose="020B0502020104020203" pitchFamily="34" charset="0"/>
              </a:rPr>
              <a:t> </a:t>
            </a:r>
            <a:r>
              <a:rPr lang="en-US" sz="2000" spc="-5" dirty="0" err="1">
                <a:latin typeface="Gill Sans MT" panose="020B0502020104020203" pitchFamily="34" charset="0"/>
              </a:rPr>
              <a:t>memantau</a:t>
            </a:r>
            <a:r>
              <a:rPr lang="en-US" sz="2000" spc="-5" dirty="0">
                <a:latin typeface="Gill Sans MT" panose="020B0502020104020203" pitchFamily="34" charset="0"/>
              </a:rPr>
              <a:t> </a:t>
            </a:r>
            <a:r>
              <a:rPr lang="en-US" sz="2000" spc="-5" dirty="0" err="1">
                <a:latin typeface="Gill Sans MT" panose="020B0502020104020203" pitchFamily="34" charset="0"/>
              </a:rPr>
              <a:t>aktivitas</a:t>
            </a:r>
            <a:r>
              <a:rPr lang="en-US" sz="2000" spc="-5" dirty="0">
                <a:latin typeface="Gill Sans MT" panose="020B0502020104020203" pitchFamily="34" charset="0"/>
              </a:rPr>
              <a:t> </a:t>
            </a:r>
            <a:r>
              <a:rPr lang="en-US" sz="2000" spc="-5" dirty="0" err="1">
                <a:latin typeface="Gill Sans MT" panose="020B0502020104020203" pitchFamily="34" charset="0"/>
              </a:rPr>
              <a:t>harian</a:t>
            </a:r>
            <a:r>
              <a:rPr lang="en-US" sz="2000" spc="-5" dirty="0">
                <a:latin typeface="Gill Sans MT" panose="020B0502020104020203" pitchFamily="34" charset="0"/>
              </a:rPr>
              <a:t> </a:t>
            </a:r>
            <a:r>
              <a:rPr lang="en-US" sz="2000" spc="-5" dirty="0" err="1">
                <a:latin typeface="Gill Sans MT" panose="020B0502020104020203" pitchFamily="34" charset="0"/>
              </a:rPr>
              <a:t>petugas</a:t>
            </a:r>
            <a:r>
              <a:rPr lang="en-US" sz="2000" spc="-5" dirty="0">
                <a:latin typeface="Gill Sans MT" panose="020B0502020104020203" pitchFamily="34" charset="0"/>
              </a:rPr>
              <a:t> </a:t>
            </a:r>
            <a:r>
              <a:rPr lang="en-US" sz="2000" spc="-5" dirty="0" err="1">
                <a:latin typeface="Gill Sans MT" panose="020B0502020104020203" pitchFamily="34" charset="0"/>
              </a:rPr>
              <a:t>kebersihan</a:t>
            </a:r>
            <a:r>
              <a:rPr lang="en-US" sz="2000" spc="-5" dirty="0">
                <a:latin typeface="Gill Sans MT" panose="020B0502020104020203" pitchFamily="34" charset="0"/>
              </a:rPr>
              <a:t> </a:t>
            </a:r>
            <a:r>
              <a:rPr lang="en-US" sz="2000" spc="-5" dirty="0" err="1">
                <a:latin typeface="Gill Sans MT" panose="020B0502020104020203" pitchFamily="34" charset="0"/>
              </a:rPr>
              <a:t>melalui</a:t>
            </a:r>
            <a:r>
              <a:rPr lang="en-US" sz="2000" spc="-5" dirty="0">
                <a:latin typeface="Gill Sans MT" panose="020B0502020104020203" pitchFamily="34" charset="0"/>
              </a:rPr>
              <a:t> </a:t>
            </a:r>
            <a:r>
              <a:rPr lang="en-US" sz="2000" spc="-5" dirty="0" err="1">
                <a:latin typeface="Gill Sans MT" panose="020B0502020104020203" pitchFamily="34" charset="0"/>
              </a:rPr>
              <a:t>aplikasi</a:t>
            </a:r>
            <a:r>
              <a:rPr lang="en-US" sz="2000" spc="-5" dirty="0">
                <a:latin typeface="Gill Sans MT" panose="020B0502020104020203" pitchFamily="34" charset="0"/>
              </a:rPr>
              <a:t>.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FD2F707F-B6D6-DE89-5715-AB64305BC7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 t="9304" r="69555" b="18976"/>
          <a:stretch/>
        </p:blipFill>
        <p:spPr>
          <a:xfrm>
            <a:off x="12475899" y="2391080"/>
            <a:ext cx="3675019" cy="7517751"/>
          </a:xfrm>
          <a:prstGeom prst="round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478B17E8-6E44-86B4-D2F1-F61EE0C8053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2080"/>
              </a:lnSpc>
            </a:pPr>
            <a:fld id="{81D60167-4931-47E6-BA6A-407CBD079E47}" type="slidenum">
              <a:rPr lang="en-US" spc="25" smtClean="0"/>
              <a:pPr marL="38100">
                <a:lnSpc>
                  <a:spcPts val="2080"/>
                </a:lnSpc>
              </a:pPr>
              <a:t>12</a:t>
            </a:fld>
            <a:r>
              <a:rPr lang="en-US" spc="-185"/>
              <a:t> </a:t>
            </a:r>
            <a:endParaRPr lang="en-US" spc="-18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2080"/>
              </a:lnSpc>
            </a:pPr>
            <a:fld id="{81D60167-4931-47E6-BA6A-407CBD079E47}" type="slidenum">
              <a:rPr lang="en-US" spc="25" smtClean="0"/>
              <a:pPr marL="38100">
                <a:lnSpc>
                  <a:spcPts val="2080"/>
                </a:lnSpc>
              </a:pPr>
              <a:t>13</a:t>
            </a:fld>
            <a:r>
              <a:rPr lang="en-US" spc="-185"/>
              <a:t> </a:t>
            </a:r>
            <a:endParaRPr lang="en-US" spc="-185" dirty="0"/>
          </a:p>
        </p:txBody>
      </p:sp>
      <p:sp>
        <p:nvSpPr>
          <p:cNvPr id="5" name="object 8"/>
          <p:cNvSpPr txBox="1">
            <a:spLocks noGrp="1"/>
          </p:cNvSpPr>
          <p:nvPr>
            <p:ph type="title"/>
          </p:nvPr>
        </p:nvSpPr>
        <p:spPr>
          <a:xfrm>
            <a:off x="445719" y="435305"/>
            <a:ext cx="11593881" cy="6296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US" sz="4000" b="0" spc="20" dirty="0">
                <a:solidFill>
                  <a:srgbClr val="131313"/>
                </a:solidFill>
                <a:latin typeface="Gill Sans MT" panose="020B0502020104020203" pitchFamily="34" charset="0"/>
                <a:cs typeface="Tw Cen MT"/>
              </a:rPr>
              <a:t>SERTIFIKAT &amp; PENGHARGAAN PERSEROAN</a:t>
            </a:r>
            <a:endParaRPr lang="en-US" sz="4000" dirty="0">
              <a:latin typeface="Gill Sans MT" panose="020B0502020104020203" pitchFamily="34" charset="0"/>
              <a:cs typeface="Tw Cen MT"/>
            </a:endParaRPr>
          </a:p>
        </p:txBody>
      </p:sp>
      <p:sp>
        <p:nvSpPr>
          <p:cNvPr id="6" name="object 23"/>
          <p:cNvSpPr/>
          <p:nvPr/>
        </p:nvSpPr>
        <p:spPr>
          <a:xfrm>
            <a:off x="458254" y="1182750"/>
            <a:ext cx="16436340" cy="14604"/>
          </a:xfrm>
          <a:custGeom>
            <a:avLst/>
            <a:gdLst/>
            <a:ahLst/>
            <a:cxnLst/>
            <a:rect l="l" t="t" r="r" b="b"/>
            <a:pathLst>
              <a:path w="16436340" h="14605">
                <a:moveTo>
                  <a:pt x="0" y="14477"/>
                </a:moveTo>
                <a:lnTo>
                  <a:pt x="16435793" y="0"/>
                </a:lnTo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D853B4C5-19B3-7C51-DDD0-9FEBF2BF0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9330"/>
            <a:ext cx="65" cy="23853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9044" rIns="0" bIns="-1904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MT" panose="020B050202010402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77612" y="2294416"/>
            <a:ext cx="3336585" cy="4587446"/>
          </a:xfrm>
          <a:prstGeom prst="rect">
            <a:avLst/>
          </a:prstGeom>
        </p:spPr>
      </p:pic>
      <p:pic>
        <p:nvPicPr>
          <p:cNvPr id="9" name="object 2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4622" y="1315139"/>
            <a:ext cx="4623815" cy="1548383"/>
          </a:xfrm>
          <a:prstGeom prst="rect">
            <a:avLst/>
          </a:prstGeom>
        </p:spPr>
      </p:pic>
      <p:pic>
        <p:nvPicPr>
          <p:cNvPr id="10" name="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16857" y="1295215"/>
            <a:ext cx="5111141" cy="1516379"/>
          </a:xfrm>
          <a:prstGeom prst="rect">
            <a:avLst/>
          </a:prstGeom>
        </p:spPr>
      </p:pic>
      <p:pic>
        <p:nvPicPr>
          <p:cNvPr id="11" name="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001797" y="941889"/>
            <a:ext cx="5031779" cy="2490216"/>
          </a:xfrm>
          <a:prstGeom prst="rect">
            <a:avLst/>
          </a:prstGeom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8037750"/>
              </p:ext>
            </p:extLst>
          </p:nvPr>
        </p:nvGraphicFramePr>
        <p:xfrm>
          <a:off x="12055620" y="6631608"/>
          <a:ext cx="2519362" cy="356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1918800" imgH="2719080" progId="AcroExch.Document.DC">
                  <p:embed/>
                </p:oleObj>
              </mc:Choice>
              <mc:Fallback>
                <p:oleObj name="Acrobat Document" r:id="rId6" imgW="1918800" imgH="2719080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55620" y="6631608"/>
                        <a:ext cx="2519362" cy="3560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6168638"/>
              </p:ext>
            </p:extLst>
          </p:nvPr>
        </p:nvGraphicFramePr>
        <p:xfrm>
          <a:off x="15087600" y="4381500"/>
          <a:ext cx="2519362" cy="356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8" imgW="1918800" imgH="2719080" progId="AcroExch.Document.DC">
                  <p:embed/>
                </p:oleObj>
              </mc:Choice>
              <mc:Fallback>
                <p:oleObj name="Acrobat Document" r:id="rId8" imgW="1918800" imgH="2719080" progId="AcroExch.Document.DC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87600" y="4381500"/>
                        <a:ext cx="2519362" cy="35607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1632173"/>
              </p:ext>
            </p:extLst>
          </p:nvPr>
        </p:nvGraphicFramePr>
        <p:xfrm>
          <a:off x="12009224" y="3201024"/>
          <a:ext cx="2590800" cy="356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0" imgW="1973520" imgH="2722320" progId="AcroExch.Document.DC">
                  <p:embed/>
                </p:oleObj>
              </mc:Choice>
              <mc:Fallback>
                <p:oleObj name="Acrobat Document" r:id="rId10" imgW="1973520" imgH="2722320" progId="AcroExch.Document.DC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09224" y="3201024"/>
                        <a:ext cx="2590800" cy="3563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2678405"/>
              </p:ext>
            </p:extLst>
          </p:nvPr>
        </p:nvGraphicFramePr>
        <p:xfrm>
          <a:off x="575147" y="6438900"/>
          <a:ext cx="2519363" cy="356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2" imgW="1918800" imgH="2719080" progId="AcroExch.Document.DC">
                  <p:embed/>
                </p:oleObj>
              </mc:Choice>
              <mc:Fallback>
                <p:oleObj name="Acrobat Document" r:id="rId12" imgW="1918800" imgH="2719080" progId="AcroExch.Document.DC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147" y="6438900"/>
                        <a:ext cx="2519363" cy="3560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9394947"/>
              </p:ext>
            </p:extLst>
          </p:nvPr>
        </p:nvGraphicFramePr>
        <p:xfrm>
          <a:off x="3233492" y="2878138"/>
          <a:ext cx="2519363" cy="356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4" imgW="1918800" imgH="2719080" progId="AcroExch.Document.DC">
                  <p:embed/>
                </p:oleObj>
              </mc:Choice>
              <mc:Fallback>
                <p:oleObj name="Acrobat Document" r:id="rId14" imgW="1918800" imgH="2719080" progId="AcroExch.Document.DC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3492" y="2878138"/>
                        <a:ext cx="2519363" cy="3560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7219523"/>
              </p:ext>
            </p:extLst>
          </p:nvPr>
        </p:nvGraphicFramePr>
        <p:xfrm>
          <a:off x="561729" y="2867747"/>
          <a:ext cx="2519363" cy="3560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16" imgW="1918800" imgH="2719080" progId="AcroExch.Document.DC">
                  <p:embed/>
                </p:oleObj>
              </mc:Choice>
              <mc:Fallback>
                <p:oleObj name="Acrobat Document" r:id="rId16" imgW="1918800" imgH="2719080" progId="AcroExch.Document.DC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729" y="2867747"/>
                        <a:ext cx="2519363" cy="35607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429000" y="6942006"/>
            <a:ext cx="4419600" cy="307397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Rectangle: Rounded Corners 8">
            <a:extLst>
              <a:ext uri="{FF2B5EF4-FFF2-40B4-BE49-F238E27FC236}">
                <a16:creationId xmlns:a16="http://schemas.microsoft.com/office/drawing/2014/main" id="{84044461-59D6-94B5-8273-5685556329EF}"/>
              </a:ext>
            </a:extLst>
          </p:cNvPr>
          <p:cNvSpPr/>
          <p:nvPr/>
        </p:nvSpPr>
        <p:spPr>
          <a:xfrm>
            <a:off x="10987766" y="1253584"/>
            <a:ext cx="3401531" cy="98266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b="1" dirty="0">
                <a:latin typeface="Gill Sans MT" panose="020B0502020104020203" pitchFamily="34" charset="0"/>
              </a:rPr>
              <a:t>Kemitraan Strategis, Kolaborasi dan Akuisisi</a:t>
            </a:r>
            <a:endParaRPr lang="en-US" sz="2000" b="1" dirty="0">
              <a:latin typeface="Gill Sans MT" panose="020B0502020104020203" pitchFamily="34" charset="0"/>
            </a:endParaRPr>
          </a:p>
        </p:txBody>
      </p:sp>
      <p:sp>
        <p:nvSpPr>
          <p:cNvPr id="29" name="Rectangle: Rounded Corners 9">
            <a:extLst>
              <a:ext uri="{FF2B5EF4-FFF2-40B4-BE49-F238E27FC236}">
                <a16:creationId xmlns:a16="http://schemas.microsoft.com/office/drawing/2014/main" id="{C0D8E57C-1CC7-E9A1-E690-DCE37E8B89F6}"/>
              </a:ext>
            </a:extLst>
          </p:cNvPr>
          <p:cNvSpPr/>
          <p:nvPr/>
        </p:nvSpPr>
        <p:spPr>
          <a:xfrm>
            <a:off x="14494102" y="1255651"/>
            <a:ext cx="3401531" cy="97852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Gill Sans MT" panose="020B0502020104020203" pitchFamily="34" charset="0"/>
              </a:rPr>
              <a:t>Meningkatkan</a:t>
            </a:r>
            <a:r>
              <a:rPr lang="en-US" sz="2000" b="1" dirty="0">
                <a:latin typeface="Gill Sans MT" panose="020B0502020104020203" pitchFamily="34" charset="0"/>
              </a:rPr>
              <a:t> </a:t>
            </a:r>
            <a:r>
              <a:rPr lang="en-US" sz="2000" b="1" dirty="0" err="1">
                <a:latin typeface="Gill Sans MT" panose="020B0502020104020203" pitchFamily="34" charset="0"/>
              </a:rPr>
              <a:t>Standar</a:t>
            </a:r>
            <a:r>
              <a:rPr lang="en-US" sz="2000" b="1" dirty="0">
                <a:latin typeface="Gill Sans MT" panose="020B0502020104020203" pitchFamily="34" charset="0"/>
              </a:rPr>
              <a:t> dan </a:t>
            </a:r>
            <a:r>
              <a:rPr lang="en-US" sz="2000" b="1" dirty="0" err="1">
                <a:latin typeface="Gill Sans MT" panose="020B0502020104020203" pitchFamily="34" charset="0"/>
              </a:rPr>
              <a:t>Keunggulan</a:t>
            </a:r>
            <a:r>
              <a:rPr lang="en-US" sz="2000" b="1" dirty="0">
                <a:latin typeface="Gill Sans MT" panose="020B0502020104020203" pitchFamily="34" charset="0"/>
              </a:rPr>
              <a:t> </a:t>
            </a:r>
            <a:r>
              <a:rPr lang="en-US" sz="2000" b="1" dirty="0" err="1">
                <a:latin typeface="Gill Sans MT" panose="020B0502020104020203" pitchFamily="34" charset="0"/>
              </a:rPr>
              <a:t>Pelayanan</a:t>
            </a:r>
            <a:endParaRPr lang="en-US" sz="2000" b="1" dirty="0">
              <a:latin typeface="Gill Sans MT" panose="020B0502020104020203" pitchFamily="34" charset="0"/>
            </a:endParaRPr>
          </a:p>
        </p:txBody>
      </p:sp>
      <p:sp>
        <p:nvSpPr>
          <p:cNvPr id="30" name="Rectangle: Rounded Corners 6">
            <a:extLst>
              <a:ext uri="{FF2B5EF4-FFF2-40B4-BE49-F238E27FC236}">
                <a16:creationId xmlns:a16="http://schemas.microsoft.com/office/drawing/2014/main" id="{2BE9B395-2A57-1E96-A8A9-81FE329A7271}"/>
              </a:ext>
            </a:extLst>
          </p:cNvPr>
          <p:cNvSpPr/>
          <p:nvPr/>
        </p:nvSpPr>
        <p:spPr>
          <a:xfrm>
            <a:off x="7473750" y="1253584"/>
            <a:ext cx="3401531" cy="98266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Gill Sans MT" panose="020B0502020104020203" pitchFamily="34" charset="0"/>
              </a:rPr>
              <a:t>Inovasi</a:t>
            </a:r>
            <a:r>
              <a:rPr lang="en-US" sz="2000" b="1" dirty="0">
                <a:latin typeface="Gill Sans MT" panose="020B0502020104020203" pitchFamily="34" charset="0"/>
              </a:rPr>
              <a:t> dan </a:t>
            </a:r>
            <a:r>
              <a:rPr lang="en-US" sz="2000" b="1" dirty="0" err="1">
                <a:latin typeface="Gill Sans MT" panose="020B0502020104020203" pitchFamily="34" charset="0"/>
              </a:rPr>
              <a:t>Diversifikasi</a:t>
            </a:r>
            <a:r>
              <a:rPr lang="en-US" sz="2000" b="1" dirty="0">
                <a:latin typeface="Gill Sans MT" panose="020B0502020104020203" pitchFamily="34" charset="0"/>
              </a:rPr>
              <a:t> </a:t>
            </a:r>
            <a:r>
              <a:rPr lang="en-US" sz="2000" b="1" dirty="0" err="1">
                <a:latin typeface="Gill Sans MT" panose="020B0502020104020203" pitchFamily="34" charset="0"/>
              </a:rPr>
              <a:t>Produk</a:t>
            </a:r>
            <a:r>
              <a:rPr lang="en-US" sz="2000" b="1" dirty="0">
                <a:latin typeface="Gill Sans MT" panose="020B0502020104020203" pitchFamily="34" charset="0"/>
              </a:rPr>
              <a:t> </a:t>
            </a:r>
          </a:p>
        </p:txBody>
      </p:sp>
      <p:sp>
        <p:nvSpPr>
          <p:cNvPr id="31" name="Rectangle: Rounded Corners 5">
            <a:extLst>
              <a:ext uri="{FF2B5EF4-FFF2-40B4-BE49-F238E27FC236}">
                <a16:creationId xmlns:a16="http://schemas.microsoft.com/office/drawing/2014/main" id="{DE2DE928-1FA8-5A8E-F9FB-BAD1F79B355C}"/>
              </a:ext>
            </a:extLst>
          </p:cNvPr>
          <p:cNvSpPr/>
          <p:nvPr/>
        </p:nvSpPr>
        <p:spPr>
          <a:xfrm>
            <a:off x="3966002" y="1253584"/>
            <a:ext cx="3401531" cy="115281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Gill Sans MT" panose="020B0502020104020203" pitchFamily="34" charset="0"/>
              </a:rPr>
              <a:t>Transformasi</a:t>
            </a:r>
            <a:r>
              <a:rPr lang="en-US" sz="2000" b="1" dirty="0">
                <a:latin typeface="Gill Sans MT" panose="020B0502020104020203" pitchFamily="34" charset="0"/>
              </a:rPr>
              <a:t> Digital</a:t>
            </a:r>
          </a:p>
        </p:txBody>
      </p:sp>
      <p:sp>
        <p:nvSpPr>
          <p:cNvPr id="32" name="Rectangle: Rounded Corners 4">
            <a:extLst>
              <a:ext uri="{FF2B5EF4-FFF2-40B4-BE49-F238E27FC236}">
                <a16:creationId xmlns:a16="http://schemas.microsoft.com/office/drawing/2014/main" id="{B742A2AC-E719-6604-D4C7-DBB533B2091E}"/>
              </a:ext>
            </a:extLst>
          </p:cNvPr>
          <p:cNvSpPr/>
          <p:nvPr/>
        </p:nvSpPr>
        <p:spPr>
          <a:xfrm>
            <a:off x="458254" y="1253584"/>
            <a:ext cx="3401531" cy="1152815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latin typeface="Gill Sans MT" panose="020B0502020104020203" pitchFamily="34" charset="0"/>
              </a:rPr>
              <a:t>Penetrasi</a:t>
            </a:r>
            <a:r>
              <a:rPr lang="en-US" sz="2000" b="1" dirty="0">
                <a:latin typeface="Gill Sans MT" panose="020B0502020104020203" pitchFamily="34" charset="0"/>
              </a:rPr>
              <a:t> Pasar</a:t>
            </a:r>
          </a:p>
        </p:txBody>
      </p:sp>
      <p:sp>
        <p:nvSpPr>
          <p:cNvPr id="33" name="object 8"/>
          <p:cNvSpPr txBox="1">
            <a:spLocks/>
          </p:cNvSpPr>
          <p:nvPr/>
        </p:nvSpPr>
        <p:spPr>
          <a:xfrm>
            <a:off x="445719" y="435305"/>
            <a:ext cx="4862195" cy="6296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20" normalizeH="0" baseline="0" noProof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Tw Cen MT"/>
              </a:rPr>
              <a:t>STRATEGI USAHA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 pitchFamily="34" charset="0"/>
              <a:ea typeface="+mj-ea"/>
              <a:cs typeface="Tw Cen MT"/>
            </a:endParaRPr>
          </a:p>
        </p:txBody>
      </p:sp>
      <p:sp>
        <p:nvSpPr>
          <p:cNvPr id="34" name="object 23"/>
          <p:cNvSpPr/>
          <p:nvPr/>
        </p:nvSpPr>
        <p:spPr>
          <a:xfrm flipV="1">
            <a:off x="458254" y="1137031"/>
            <a:ext cx="17372546" cy="45719"/>
          </a:xfrm>
          <a:custGeom>
            <a:avLst/>
            <a:gdLst/>
            <a:ahLst/>
            <a:cxnLst/>
            <a:rect l="l" t="t" r="r" b="b"/>
            <a:pathLst>
              <a:path w="16436340" h="14605">
                <a:moveTo>
                  <a:pt x="0" y="14477"/>
                </a:moveTo>
                <a:lnTo>
                  <a:pt x="16435793" y="0"/>
                </a:lnTo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graphicFrame>
        <p:nvGraphicFramePr>
          <p:cNvPr id="35" name="Diagram 34">
            <a:extLst>
              <a:ext uri="{FF2B5EF4-FFF2-40B4-BE49-F238E27FC236}">
                <a16:creationId xmlns:a16="http://schemas.microsoft.com/office/drawing/2014/main" id="{CE521C33-2742-7D04-C22F-FB212BE270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3296820"/>
              </p:ext>
            </p:extLst>
          </p:nvPr>
        </p:nvGraphicFramePr>
        <p:xfrm>
          <a:off x="445718" y="2165411"/>
          <a:ext cx="17457597" cy="7621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6" name="Rectangle 1">
            <a:extLst>
              <a:ext uri="{FF2B5EF4-FFF2-40B4-BE49-F238E27FC236}">
                <a16:creationId xmlns:a16="http://schemas.microsoft.com/office/drawing/2014/main" id="{D853B4C5-19B3-7C51-DDD0-9FEBF2BF04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9330"/>
            <a:ext cx="65" cy="23853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9044" rIns="0" bIns="-1904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MT" panose="020B0502020104020203" pitchFamily="34" charset="0"/>
            </a:endParaRPr>
          </a:p>
        </p:txBody>
      </p:sp>
      <p:sp>
        <p:nvSpPr>
          <p:cNvPr id="37" name="Slide Number Placeholder 1">
            <a:extLst>
              <a:ext uri="{FF2B5EF4-FFF2-40B4-BE49-F238E27FC236}">
                <a16:creationId xmlns:a16="http://schemas.microsoft.com/office/drawing/2014/main" id="{22F99B1A-A784-990D-59A2-31C5897298E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7903316" y="9875011"/>
            <a:ext cx="417830" cy="299720"/>
          </a:xfrm>
        </p:spPr>
        <p:txBody>
          <a:bodyPr/>
          <a:lstStyle/>
          <a:p>
            <a:pPr marL="38100">
              <a:lnSpc>
                <a:spcPts val="2080"/>
              </a:lnSpc>
            </a:pPr>
            <a:fld id="{81D60167-4931-47E6-BA6A-407CBD079E47}" type="slidenum">
              <a:rPr lang="en-US" spc="25" smtClean="0"/>
              <a:pPr marL="38100">
                <a:lnSpc>
                  <a:spcPts val="2080"/>
                </a:lnSpc>
              </a:pPr>
              <a:t>14</a:t>
            </a:fld>
            <a:r>
              <a:rPr lang="en-US" spc="-185"/>
              <a:t> </a:t>
            </a:r>
            <a:endParaRPr lang="en-US" spc="-185" dirty="0"/>
          </a:p>
        </p:txBody>
      </p:sp>
    </p:spTree>
    <p:extLst>
      <p:ext uri="{BB962C8B-B14F-4D97-AF65-F5344CB8AC3E}">
        <p14:creationId xmlns:p14="http://schemas.microsoft.com/office/powerpoint/2010/main" val="3553385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8"/>
          <p:cNvSpPr txBox="1">
            <a:spLocks/>
          </p:cNvSpPr>
          <p:nvPr/>
        </p:nvSpPr>
        <p:spPr>
          <a:xfrm>
            <a:off x="445719" y="435305"/>
            <a:ext cx="7555281" cy="6296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20" normalizeH="0" baseline="0" noProof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Tw Cen MT"/>
              </a:rPr>
              <a:t>KEUNGGULAN KOMPETITIF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ill Sans MT" panose="020B0502020104020203" pitchFamily="34" charset="0"/>
              <a:ea typeface="+mj-ea"/>
              <a:cs typeface="Tw Cen MT"/>
            </a:endParaRPr>
          </a:p>
        </p:txBody>
      </p:sp>
      <p:sp>
        <p:nvSpPr>
          <p:cNvPr id="11" name="object 23"/>
          <p:cNvSpPr/>
          <p:nvPr/>
        </p:nvSpPr>
        <p:spPr>
          <a:xfrm>
            <a:off x="458254" y="1182750"/>
            <a:ext cx="16436340" cy="14604"/>
          </a:xfrm>
          <a:custGeom>
            <a:avLst/>
            <a:gdLst/>
            <a:ahLst/>
            <a:cxnLst/>
            <a:rect l="l" t="t" r="r" b="b"/>
            <a:pathLst>
              <a:path w="16436340" h="14605">
                <a:moveTo>
                  <a:pt x="0" y="14477"/>
                </a:moveTo>
                <a:lnTo>
                  <a:pt x="16435793" y="0"/>
                </a:lnTo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39B8DD6-F422-A100-03F1-62F83133E9C2}"/>
              </a:ext>
            </a:extLst>
          </p:cNvPr>
          <p:cNvGrpSpPr/>
          <p:nvPr/>
        </p:nvGrpSpPr>
        <p:grpSpPr>
          <a:xfrm>
            <a:off x="-2176888" y="1423974"/>
            <a:ext cx="13454488" cy="8863026"/>
            <a:chOff x="2111956" y="362780"/>
            <a:chExt cx="13454488" cy="8863026"/>
          </a:xfrm>
        </p:grpSpPr>
        <p:graphicFrame>
          <p:nvGraphicFramePr>
            <p:cNvPr id="13" name="Diagram 12">
              <a:extLst>
                <a:ext uri="{FF2B5EF4-FFF2-40B4-BE49-F238E27FC236}">
                  <a16:creationId xmlns:a16="http://schemas.microsoft.com/office/drawing/2014/main" id="{F1AABB14-E4B9-1C8D-91E4-A4BFFF6EC3D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28773555"/>
                </p:ext>
              </p:extLst>
            </p:nvPr>
          </p:nvGraphicFramePr>
          <p:xfrm>
            <a:off x="2111956" y="362780"/>
            <a:ext cx="13454488" cy="886302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14" name="object 3">
              <a:extLst>
                <a:ext uri="{FF2B5EF4-FFF2-40B4-BE49-F238E27FC236}">
                  <a16:creationId xmlns:a16="http://schemas.microsoft.com/office/drawing/2014/main" id="{3918B639-DEC6-B307-D723-5BA161F56BCB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217356" y="4310906"/>
              <a:ext cx="2993653" cy="778784"/>
            </a:xfrm>
            <a:prstGeom prst="rect">
              <a:avLst/>
            </a:prstGeom>
          </p:spPr>
        </p:pic>
      </p:grp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06E6F6FA-CB55-4B4B-84EF-8C811E24C8B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7903316" y="9875011"/>
            <a:ext cx="417830" cy="299720"/>
          </a:xfrm>
        </p:spPr>
        <p:txBody>
          <a:bodyPr/>
          <a:lstStyle/>
          <a:p>
            <a:pPr marL="38100">
              <a:lnSpc>
                <a:spcPts val="2080"/>
              </a:lnSpc>
            </a:pPr>
            <a:fld id="{81D60167-4931-47E6-BA6A-407CBD079E47}" type="slidenum">
              <a:rPr lang="en-US" spc="25" smtClean="0"/>
              <a:pPr marL="38100">
                <a:lnSpc>
                  <a:spcPts val="2080"/>
                </a:lnSpc>
              </a:pPr>
              <a:t>15</a:t>
            </a:fld>
            <a:r>
              <a:rPr lang="en-US" spc="-185"/>
              <a:t> </a:t>
            </a:r>
            <a:endParaRPr lang="en-US" spc="-185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90624" y="1485900"/>
            <a:ext cx="10351516" cy="477254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604884" y="6972300"/>
            <a:ext cx="8225916" cy="163121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Gill Sans MT" panose="020B0502020104020203" pitchFamily="34" charset="0"/>
              </a:rPr>
              <a:t>Kekuatan</a:t>
            </a:r>
            <a:r>
              <a:rPr lang="en-US" sz="2000" dirty="0">
                <a:latin typeface="Gill Sans MT" panose="020B0502020104020203" pitchFamily="34" charset="0"/>
              </a:rPr>
              <a:t> ”</a:t>
            </a:r>
            <a:r>
              <a:rPr lang="en-US" sz="2000" i="1" dirty="0">
                <a:latin typeface="Gill Sans MT" panose="020B0502020104020203" pitchFamily="34" charset="0"/>
              </a:rPr>
              <a:t>networking</a:t>
            </a:r>
            <a:r>
              <a:rPr lang="en-US" sz="2000" dirty="0">
                <a:latin typeface="Gill Sans MT" panose="020B0502020104020203" pitchFamily="34" charset="0"/>
              </a:rPr>
              <a:t>” </a:t>
            </a:r>
            <a:r>
              <a:rPr lang="en-US" sz="2000" dirty="0" err="1">
                <a:latin typeface="Gill Sans MT" panose="020B0502020104020203" pitchFamily="34" charset="0"/>
              </a:rPr>
              <a:t>lebih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latin typeface="Gill Sans MT" panose="020B0502020104020203" pitchFamily="34" charset="0"/>
              </a:rPr>
              <a:t>dari</a:t>
            </a:r>
            <a:r>
              <a:rPr lang="en-US" sz="2000" dirty="0">
                <a:latin typeface="Gill Sans MT" panose="020B0502020104020203" pitchFamily="34" charset="0"/>
              </a:rPr>
              <a:t> 10.000 </a:t>
            </a:r>
            <a:r>
              <a:rPr lang="en-US" sz="2000" dirty="0" err="1">
                <a:latin typeface="Gill Sans MT" panose="020B0502020104020203" pitchFamily="34" charset="0"/>
              </a:rPr>
              <a:t>pelanggan</a:t>
            </a:r>
            <a:r>
              <a:rPr lang="en-US" sz="2000" dirty="0">
                <a:latin typeface="Gill Sans MT" panose="020B0502020104020203" pitchFamily="34" charset="0"/>
              </a:rPr>
              <a:t> di segment yang </a:t>
            </a:r>
            <a:r>
              <a:rPr lang="en-US" sz="2000" dirty="0" err="1">
                <a:latin typeface="Gill Sans MT" panose="020B0502020104020203" pitchFamily="34" charset="0"/>
              </a:rPr>
              <a:t>bervariasi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latin typeface="Gill Sans MT" panose="020B0502020104020203" pitchFamily="34" charset="0"/>
              </a:rPr>
              <a:t>menjadi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b="1" dirty="0" err="1">
                <a:latin typeface="Gill Sans MT" panose="020B0502020104020203" pitchFamily="34" charset="0"/>
              </a:rPr>
              <a:t>aset</a:t>
            </a:r>
            <a:r>
              <a:rPr lang="en-US" sz="2000" b="1" dirty="0">
                <a:latin typeface="Gill Sans MT" panose="020B0502020104020203" pitchFamily="34" charset="0"/>
              </a:rPr>
              <a:t> yang </a:t>
            </a:r>
            <a:r>
              <a:rPr lang="en-US" sz="2000" b="1" dirty="0" err="1">
                <a:latin typeface="Gill Sans MT" panose="020B0502020104020203" pitchFamily="34" charset="0"/>
              </a:rPr>
              <a:t>tak</a:t>
            </a:r>
            <a:r>
              <a:rPr lang="en-US" sz="2000" b="1" dirty="0">
                <a:latin typeface="Gill Sans MT" panose="020B0502020104020203" pitchFamily="34" charset="0"/>
              </a:rPr>
              <a:t> </a:t>
            </a:r>
            <a:r>
              <a:rPr lang="en-US" sz="2000" b="1" dirty="0" err="1">
                <a:latin typeface="Gill Sans MT" panose="020B0502020104020203" pitchFamily="34" charset="0"/>
              </a:rPr>
              <a:t>ternilai</a:t>
            </a:r>
            <a:r>
              <a:rPr lang="en-US" sz="2000" b="1" dirty="0">
                <a:latin typeface="Gill Sans MT" panose="020B0502020104020203" pitchFamily="34" charset="0"/>
              </a:rPr>
              <a:t> </a:t>
            </a:r>
            <a:r>
              <a:rPr lang="en-US" sz="2000" b="1" dirty="0" err="1">
                <a:latin typeface="Gill Sans MT" panose="020B0502020104020203" pitchFamily="34" charset="0"/>
              </a:rPr>
              <a:t>untuk</a:t>
            </a:r>
            <a:r>
              <a:rPr lang="en-US" sz="2000" b="1" dirty="0">
                <a:latin typeface="Gill Sans MT" panose="020B0502020104020203" pitchFamily="34" charset="0"/>
              </a:rPr>
              <a:t> </a:t>
            </a:r>
            <a:r>
              <a:rPr lang="en-US" sz="2000" b="1" dirty="0" err="1">
                <a:latin typeface="Gill Sans MT" panose="020B0502020104020203" pitchFamily="34" charset="0"/>
              </a:rPr>
              <a:t>menjangkau</a:t>
            </a:r>
            <a:r>
              <a:rPr lang="en-US" sz="2000" b="1" dirty="0">
                <a:latin typeface="Gill Sans MT" panose="020B0502020104020203" pitchFamily="34" charset="0"/>
              </a:rPr>
              <a:t> dan </a:t>
            </a:r>
            <a:r>
              <a:rPr lang="en-US" sz="2000" b="1" dirty="0" err="1">
                <a:latin typeface="Gill Sans MT" panose="020B0502020104020203" pitchFamily="34" charset="0"/>
              </a:rPr>
              <a:t>melayani</a:t>
            </a:r>
            <a:r>
              <a:rPr lang="en-US" sz="2000" b="1" dirty="0">
                <a:latin typeface="Gill Sans MT" panose="020B0502020104020203" pitchFamily="34" charset="0"/>
              </a:rPr>
              <a:t> pasar </a:t>
            </a:r>
            <a:r>
              <a:rPr lang="en-US" sz="2000" b="1" dirty="0" err="1">
                <a:latin typeface="Gill Sans MT" panose="020B0502020104020203" pitchFamily="34" charset="0"/>
              </a:rPr>
              <a:t>nasional</a:t>
            </a:r>
            <a:r>
              <a:rPr lang="en-US" sz="2000" dirty="0">
                <a:latin typeface="Gill Sans MT" panose="020B0502020104020203" pitchFamily="34" charset="0"/>
              </a:rPr>
              <a:t>. Perseroan </a:t>
            </a:r>
            <a:r>
              <a:rPr lang="en-US" sz="2000" dirty="0" err="1">
                <a:latin typeface="Gill Sans MT" panose="020B0502020104020203" pitchFamily="34" charset="0"/>
              </a:rPr>
              <a:t>memiliki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b="1" dirty="0" err="1">
                <a:latin typeface="Gill Sans MT" panose="020B0502020104020203" pitchFamily="34" charset="0"/>
              </a:rPr>
              <a:t>fondasi</a:t>
            </a:r>
            <a:r>
              <a:rPr lang="en-US" sz="2000" b="1" dirty="0">
                <a:latin typeface="Gill Sans MT" panose="020B0502020104020203" pitchFamily="34" charset="0"/>
              </a:rPr>
              <a:t> yang </a:t>
            </a:r>
            <a:r>
              <a:rPr lang="en-US" sz="2000" b="1" dirty="0" err="1">
                <a:latin typeface="Gill Sans MT" panose="020B0502020104020203" pitchFamily="34" charset="0"/>
              </a:rPr>
              <a:t>kuat</a:t>
            </a:r>
            <a:r>
              <a:rPr lang="en-US" sz="2000" b="1" dirty="0">
                <a:latin typeface="Gill Sans MT" panose="020B0502020104020203" pitchFamily="34" charset="0"/>
              </a:rPr>
              <a:t> </a:t>
            </a:r>
            <a:r>
              <a:rPr lang="en-US" sz="2000" b="1" dirty="0" err="1">
                <a:latin typeface="Gill Sans MT" panose="020B0502020104020203" pitchFamily="34" charset="0"/>
              </a:rPr>
              <a:t>untuk</a:t>
            </a:r>
            <a:r>
              <a:rPr lang="en-US" sz="2000" b="1" dirty="0">
                <a:latin typeface="Gill Sans MT" panose="020B0502020104020203" pitchFamily="34" charset="0"/>
              </a:rPr>
              <a:t> </a:t>
            </a:r>
            <a:r>
              <a:rPr lang="en-US" sz="2000" b="1" dirty="0" err="1">
                <a:latin typeface="Gill Sans MT" panose="020B0502020104020203" pitchFamily="34" charset="0"/>
              </a:rPr>
              <a:t>dapat</a:t>
            </a:r>
            <a:r>
              <a:rPr lang="en-US" sz="2000" b="1" dirty="0">
                <a:latin typeface="Gill Sans MT" panose="020B0502020104020203" pitchFamily="34" charset="0"/>
              </a:rPr>
              <a:t> </a:t>
            </a:r>
            <a:r>
              <a:rPr lang="en-US" sz="2000" b="1" dirty="0" err="1">
                <a:latin typeface="Gill Sans MT" panose="020B0502020104020203" pitchFamily="34" charset="0"/>
              </a:rPr>
              <a:t>terus</a:t>
            </a:r>
            <a:r>
              <a:rPr lang="en-US" sz="2000" b="1" dirty="0">
                <a:latin typeface="Gill Sans MT" panose="020B0502020104020203" pitchFamily="34" charset="0"/>
              </a:rPr>
              <a:t> </a:t>
            </a:r>
            <a:r>
              <a:rPr lang="en-US" sz="2000" b="1" dirty="0" err="1">
                <a:latin typeface="Gill Sans MT" panose="020B0502020104020203" pitchFamily="34" charset="0"/>
              </a:rPr>
              <a:t>bertumbuh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latin typeface="Gill Sans MT" panose="020B0502020104020203" pitchFamily="34" charset="0"/>
              </a:rPr>
              <a:t>baik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latin typeface="Gill Sans MT" panose="020B0502020104020203" pitchFamily="34" charset="0"/>
              </a:rPr>
              <a:t>dari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latin typeface="Gill Sans MT" panose="020B0502020104020203" pitchFamily="34" charset="0"/>
              </a:rPr>
              <a:t>vertikal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latin typeface="Gill Sans MT" panose="020B0502020104020203" pitchFamily="34" charset="0"/>
              </a:rPr>
              <a:t>bisnis</a:t>
            </a:r>
            <a:r>
              <a:rPr lang="en-US" sz="2000" dirty="0">
                <a:latin typeface="Gill Sans MT" panose="020B0502020104020203" pitchFamily="34" charset="0"/>
              </a:rPr>
              <a:t> yang </a:t>
            </a:r>
            <a:r>
              <a:rPr lang="en-US" sz="2000" dirty="0" err="1">
                <a:latin typeface="Gill Sans MT" panose="020B0502020104020203" pitchFamily="34" charset="0"/>
              </a:rPr>
              <a:t>ada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latin typeface="Gill Sans MT" panose="020B0502020104020203" pitchFamily="34" charset="0"/>
              </a:rPr>
              <a:t>maupun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latin typeface="Gill Sans MT" panose="020B0502020104020203" pitchFamily="34" charset="0"/>
              </a:rPr>
              <a:t>vertikal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latin typeface="Gill Sans MT" panose="020B0502020104020203" pitchFamily="34" charset="0"/>
              </a:rPr>
              <a:t>bisnis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latin typeface="Gill Sans MT" panose="020B0502020104020203" pitchFamily="34" charset="0"/>
              </a:rPr>
              <a:t>pendukung</a:t>
            </a:r>
            <a:r>
              <a:rPr lang="en-US" sz="2000" dirty="0">
                <a:latin typeface="Gill Sans MT" panose="020B0502020104020203" pitchFamily="34" charset="0"/>
              </a:rPr>
              <a:t> </a:t>
            </a:r>
            <a:r>
              <a:rPr lang="en-US" sz="2000" dirty="0" err="1">
                <a:latin typeface="Gill Sans MT" panose="020B0502020104020203" pitchFamily="34" charset="0"/>
              </a:rPr>
              <a:t>lainnya</a:t>
            </a:r>
            <a:r>
              <a:rPr lang="en-US" sz="2000" dirty="0">
                <a:latin typeface="Gill Sans MT" panose="020B0502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54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2080"/>
              </a:lnSpc>
            </a:pPr>
            <a:fld id="{81D60167-4931-47E6-BA6A-407CBD079E47}" type="slidenum">
              <a:rPr lang="en-US" spc="25" smtClean="0"/>
              <a:pPr marL="38100">
                <a:lnSpc>
                  <a:spcPts val="2080"/>
                </a:lnSpc>
              </a:pPr>
              <a:t>16</a:t>
            </a:fld>
            <a:r>
              <a:rPr lang="en-US" spc="-185" dirty="0"/>
              <a:t> </a:t>
            </a:r>
          </a:p>
        </p:txBody>
      </p:sp>
      <p:sp>
        <p:nvSpPr>
          <p:cNvPr id="3" name="object 2"/>
          <p:cNvSpPr/>
          <p:nvPr/>
        </p:nvSpPr>
        <p:spPr>
          <a:xfrm>
            <a:off x="594359" y="1822704"/>
            <a:ext cx="9311640" cy="585470"/>
          </a:xfrm>
          <a:custGeom>
            <a:avLst/>
            <a:gdLst/>
            <a:ahLst/>
            <a:cxnLst/>
            <a:rect l="l" t="t" r="r" b="b"/>
            <a:pathLst>
              <a:path w="9311640" h="585469">
                <a:moveTo>
                  <a:pt x="9019032" y="0"/>
                </a:moveTo>
                <a:lnTo>
                  <a:pt x="0" y="0"/>
                </a:lnTo>
                <a:lnTo>
                  <a:pt x="0" y="585216"/>
                </a:lnTo>
                <a:lnTo>
                  <a:pt x="9019032" y="585216"/>
                </a:lnTo>
                <a:lnTo>
                  <a:pt x="9311640" y="292607"/>
                </a:lnTo>
                <a:lnTo>
                  <a:pt x="9019032" y="0"/>
                </a:lnTo>
                <a:close/>
              </a:path>
            </a:pathLst>
          </a:custGeom>
          <a:solidFill>
            <a:srgbClr val="96C467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4" name="object 3"/>
          <p:cNvSpPr txBox="1"/>
          <p:nvPr/>
        </p:nvSpPr>
        <p:spPr>
          <a:xfrm>
            <a:off x="687019" y="1958060"/>
            <a:ext cx="8420735" cy="82304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US" sz="2200" b="1" spc="-135" dirty="0" err="1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Rekam</a:t>
            </a:r>
            <a:r>
              <a:rPr lang="en-US" sz="2200" b="1" spc="-13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lang="en-US" sz="2200" b="1" spc="-135" dirty="0" err="1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Jejak</a:t>
            </a:r>
            <a:r>
              <a:rPr lang="en-US" sz="2200" b="1" spc="-13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 Panjang </a:t>
            </a:r>
            <a:r>
              <a:rPr lang="en-US" sz="2200" b="1" spc="-135" dirty="0" err="1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dengan</a:t>
            </a:r>
            <a:r>
              <a:rPr lang="en-US" sz="2200" b="1" spc="-13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lang="en-US" sz="2200" b="1" spc="-135" dirty="0" err="1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Merek</a:t>
            </a:r>
            <a:r>
              <a:rPr lang="en-US" sz="2200" b="1" spc="-13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 Global</a:t>
            </a: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350" dirty="0">
              <a:latin typeface="Gill Sans MT" panose="020B0502020104020203" pitchFamily="34" charset="0"/>
              <a:cs typeface="Arial"/>
            </a:endParaRPr>
          </a:p>
          <a:p>
            <a:pPr marL="1616075">
              <a:lnSpc>
                <a:spcPct val="100000"/>
              </a:lnSpc>
              <a:tabLst>
                <a:tab pos="5463540" algn="l"/>
              </a:tabLst>
            </a:pPr>
            <a:r>
              <a:rPr sz="4800" b="1" spc="100" dirty="0">
                <a:solidFill>
                  <a:srgbClr val="96C467"/>
                </a:solidFill>
                <a:latin typeface="Gill Sans MT" panose="020B0502020104020203" pitchFamily="34" charset="0"/>
                <a:cs typeface="Arial"/>
              </a:rPr>
              <a:t>10,000+	</a:t>
            </a:r>
            <a:r>
              <a:rPr sz="4800" b="1" spc="235" dirty="0">
                <a:solidFill>
                  <a:srgbClr val="96C467"/>
                </a:solidFill>
                <a:latin typeface="Gill Sans MT" panose="020B0502020104020203" pitchFamily="34" charset="0"/>
                <a:cs typeface="Arial"/>
              </a:rPr>
              <a:t>90%</a:t>
            </a:r>
            <a:endParaRPr sz="4800" dirty="0">
              <a:latin typeface="Gill Sans MT" panose="020B0502020104020203" pitchFamily="34" charset="0"/>
              <a:cs typeface="Arial"/>
            </a:endParaRPr>
          </a:p>
          <a:p>
            <a:pPr marL="407034" algn="ctr">
              <a:lnSpc>
                <a:spcPct val="100000"/>
              </a:lnSpc>
              <a:spcBef>
                <a:spcPts val="160"/>
              </a:spcBef>
              <a:tabLst>
                <a:tab pos="3821429" algn="l"/>
              </a:tabLst>
            </a:pPr>
            <a:r>
              <a:rPr lang="en-US" sz="2000" spc="55" dirty="0" err="1">
                <a:latin typeface="Gill Sans MT" panose="020B0502020104020203" pitchFamily="34" charset="0"/>
                <a:cs typeface="Gill Sans MT"/>
              </a:rPr>
              <a:t>Jumlah</a:t>
            </a:r>
            <a:r>
              <a:rPr lang="en-US" sz="2000" spc="5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000" spc="55" dirty="0" err="1">
                <a:latin typeface="Gill Sans MT" panose="020B0502020104020203" pitchFamily="34" charset="0"/>
                <a:cs typeface="Gill Sans MT"/>
              </a:rPr>
              <a:t>Pelanggan</a:t>
            </a:r>
            <a:r>
              <a:rPr lang="en-US" sz="2000" dirty="0">
                <a:latin typeface="Gill Sans MT" panose="020B0502020104020203" pitchFamily="34" charset="0"/>
                <a:cs typeface="Gill Sans MT"/>
              </a:rPr>
              <a:t>	</a:t>
            </a:r>
            <a:r>
              <a:rPr lang="en-US" sz="2000" spc="40" dirty="0">
                <a:latin typeface="Gill Sans MT" panose="020B0502020104020203" pitchFamily="34" charset="0"/>
                <a:cs typeface="Gill Sans MT"/>
              </a:rPr>
              <a:t>Tingkat </a:t>
            </a:r>
            <a:r>
              <a:rPr lang="en-US" sz="2000" spc="40" dirty="0" err="1">
                <a:latin typeface="Gill Sans MT" panose="020B0502020104020203" pitchFamily="34" charset="0"/>
                <a:cs typeface="Gill Sans MT"/>
              </a:rPr>
              <a:t>Retensi</a:t>
            </a:r>
            <a:r>
              <a:rPr lang="en-US" sz="2000" spc="40" dirty="0">
                <a:latin typeface="Gill Sans MT" panose="020B0502020104020203" pitchFamily="34" charset="0"/>
                <a:cs typeface="Gill Sans MT"/>
              </a:rPr>
              <a:t> </a:t>
            </a:r>
            <a:endParaRPr lang="en-US" sz="2000" dirty="0">
              <a:latin typeface="Gill Sans MT" panose="020B0502020104020203" pitchFamily="34" charset="0"/>
              <a:cs typeface="Gill Sans MT"/>
            </a:endParaRPr>
          </a:p>
          <a:p>
            <a:pPr>
              <a:lnSpc>
                <a:spcPct val="100000"/>
              </a:lnSpc>
            </a:pPr>
            <a:endParaRPr sz="2400" dirty="0">
              <a:latin typeface="Gill Sans MT" panose="020B0502020104020203" pitchFamily="34" charset="0"/>
              <a:cs typeface="Gill Sans MT"/>
            </a:endParaRPr>
          </a:p>
          <a:p>
            <a:pPr>
              <a:lnSpc>
                <a:spcPct val="100000"/>
              </a:lnSpc>
            </a:pPr>
            <a:endParaRPr sz="2400" dirty="0">
              <a:latin typeface="Gill Sans MT" panose="020B0502020104020203" pitchFamily="34" charset="0"/>
              <a:cs typeface="Gill Sans MT"/>
            </a:endParaRPr>
          </a:p>
          <a:p>
            <a:pPr>
              <a:lnSpc>
                <a:spcPct val="100000"/>
              </a:lnSpc>
            </a:pPr>
            <a:endParaRPr sz="2400" dirty="0">
              <a:latin typeface="Gill Sans MT" panose="020B0502020104020203" pitchFamily="34" charset="0"/>
              <a:cs typeface="Gill Sans MT"/>
            </a:endParaRPr>
          </a:p>
          <a:p>
            <a:pPr>
              <a:lnSpc>
                <a:spcPct val="100000"/>
              </a:lnSpc>
            </a:pPr>
            <a:endParaRPr sz="2400" dirty="0">
              <a:latin typeface="Gill Sans MT" panose="020B0502020104020203" pitchFamily="34" charset="0"/>
              <a:cs typeface="Gill Sans MT"/>
            </a:endParaRPr>
          </a:p>
          <a:p>
            <a:pPr>
              <a:lnSpc>
                <a:spcPct val="100000"/>
              </a:lnSpc>
            </a:pPr>
            <a:endParaRPr sz="2400" dirty="0">
              <a:latin typeface="Gill Sans MT" panose="020B0502020104020203" pitchFamily="34" charset="0"/>
              <a:cs typeface="Gill Sans MT"/>
            </a:endParaRPr>
          </a:p>
          <a:p>
            <a:pPr>
              <a:lnSpc>
                <a:spcPct val="100000"/>
              </a:lnSpc>
            </a:pPr>
            <a:endParaRPr sz="2400" dirty="0">
              <a:latin typeface="Gill Sans MT" panose="020B0502020104020203" pitchFamily="34" charset="0"/>
              <a:cs typeface="Gill Sans MT"/>
            </a:endParaRPr>
          </a:p>
          <a:p>
            <a:pPr>
              <a:lnSpc>
                <a:spcPct val="100000"/>
              </a:lnSpc>
            </a:pPr>
            <a:endParaRPr sz="2400" dirty="0">
              <a:latin typeface="Gill Sans MT" panose="020B0502020104020203" pitchFamily="34" charset="0"/>
              <a:cs typeface="Gill Sans MT"/>
            </a:endParaRPr>
          </a:p>
          <a:p>
            <a:pPr>
              <a:lnSpc>
                <a:spcPct val="100000"/>
              </a:lnSpc>
            </a:pPr>
            <a:endParaRPr sz="2400" dirty="0">
              <a:latin typeface="Gill Sans MT" panose="020B0502020104020203" pitchFamily="34" charset="0"/>
              <a:cs typeface="Gill Sans MT"/>
            </a:endParaRPr>
          </a:p>
          <a:p>
            <a:pPr>
              <a:lnSpc>
                <a:spcPct val="100000"/>
              </a:lnSpc>
            </a:pPr>
            <a:endParaRPr sz="2400" dirty="0">
              <a:latin typeface="Gill Sans MT" panose="020B0502020104020203" pitchFamily="34" charset="0"/>
              <a:cs typeface="Gill Sans MT"/>
            </a:endParaRPr>
          </a:p>
          <a:p>
            <a:pPr>
              <a:lnSpc>
                <a:spcPct val="100000"/>
              </a:lnSpc>
            </a:pPr>
            <a:endParaRPr sz="2400" dirty="0">
              <a:latin typeface="Gill Sans MT" panose="020B0502020104020203" pitchFamily="34" charset="0"/>
              <a:cs typeface="Gill Sans MT"/>
            </a:endParaRPr>
          </a:p>
          <a:p>
            <a:pPr>
              <a:lnSpc>
                <a:spcPct val="100000"/>
              </a:lnSpc>
            </a:pPr>
            <a:endParaRPr sz="2400" dirty="0">
              <a:latin typeface="Gill Sans MT" panose="020B0502020104020203" pitchFamily="34" charset="0"/>
              <a:cs typeface="Gill Sans MT"/>
            </a:endParaRPr>
          </a:p>
          <a:p>
            <a:pPr>
              <a:lnSpc>
                <a:spcPct val="100000"/>
              </a:lnSpc>
            </a:pPr>
            <a:endParaRPr sz="2400" dirty="0">
              <a:latin typeface="Gill Sans MT" panose="020B0502020104020203" pitchFamily="34" charset="0"/>
              <a:cs typeface="Gill Sans MT"/>
            </a:endParaRPr>
          </a:p>
          <a:p>
            <a:pPr marL="12700" marR="5080" algn="just">
              <a:lnSpc>
                <a:spcPct val="100000"/>
              </a:lnSpc>
              <a:spcBef>
                <a:spcPts val="90"/>
              </a:spcBef>
            </a:pPr>
            <a:r>
              <a:rPr lang="en-US" spc="-5" dirty="0">
                <a:latin typeface="Gill Sans MT" panose="020B0502020104020203" pitchFamily="34" charset="0"/>
                <a:cs typeface="Gill Sans MT"/>
              </a:rPr>
              <a:t>Perseroan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telah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melayani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berbagai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pelanggan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selama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bertahun-tahun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termasuk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b="1" spc="-5" dirty="0" err="1">
                <a:latin typeface="Gill Sans MT" panose="020B0502020104020203" pitchFamily="34" charset="0"/>
                <a:cs typeface="Gill Sans MT"/>
              </a:rPr>
              <a:t>perusahaan</a:t>
            </a:r>
            <a:r>
              <a:rPr lang="en-US" b="1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b="1" spc="-5" dirty="0" err="1">
                <a:latin typeface="Gill Sans MT" panose="020B0502020104020203" pitchFamily="34" charset="0"/>
                <a:cs typeface="Gill Sans MT"/>
              </a:rPr>
              <a:t>publik</a:t>
            </a:r>
            <a:r>
              <a:rPr lang="en-US" b="1" spc="-5" dirty="0">
                <a:latin typeface="Gill Sans MT" panose="020B0502020104020203" pitchFamily="34" charset="0"/>
                <a:cs typeface="Gill Sans MT"/>
              </a:rPr>
              <a:t>, </a:t>
            </a:r>
            <a:r>
              <a:rPr lang="en-US" b="1" spc="-5" dirty="0" err="1">
                <a:latin typeface="Gill Sans MT" panose="020B0502020104020203" pitchFamily="34" charset="0"/>
                <a:cs typeface="Gill Sans MT"/>
              </a:rPr>
              <a:t>perusahaan</a:t>
            </a:r>
            <a:r>
              <a:rPr lang="en-US" b="1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b="1" spc="-5" dirty="0" err="1">
                <a:latin typeface="Gill Sans MT" panose="020B0502020104020203" pitchFamily="34" charset="0"/>
                <a:cs typeface="Gill Sans MT"/>
              </a:rPr>
              <a:t>multinasional</a:t>
            </a:r>
            <a:r>
              <a:rPr lang="en-US" b="1" spc="-5" dirty="0">
                <a:latin typeface="Gill Sans MT" panose="020B0502020104020203" pitchFamily="34" charset="0"/>
                <a:cs typeface="Gill Sans MT"/>
              </a:rPr>
              <a:t>, </a:t>
            </a:r>
            <a:r>
              <a:rPr lang="en-US" b="1" spc="-5" dirty="0" err="1">
                <a:latin typeface="Gill Sans MT" panose="020B0502020104020203" pitchFamily="34" charset="0"/>
                <a:cs typeface="Gill Sans MT"/>
              </a:rPr>
              <a:t>rumah</a:t>
            </a:r>
            <a:r>
              <a:rPr lang="en-US" b="1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b="1" spc="-5" dirty="0" err="1">
                <a:latin typeface="Gill Sans MT" panose="020B0502020104020203" pitchFamily="34" charset="0"/>
                <a:cs typeface="Gill Sans MT"/>
              </a:rPr>
              <a:t>sakit</a:t>
            </a:r>
            <a:r>
              <a:rPr lang="en-US" b="1" spc="-5" dirty="0">
                <a:latin typeface="Gill Sans MT" panose="020B0502020104020203" pitchFamily="34" charset="0"/>
                <a:cs typeface="Gill Sans MT"/>
              </a:rPr>
              <a:t>, industry, </a:t>
            </a:r>
            <a:r>
              <a:rPr lang="en-US" b="1" spc="-5" dirty="0" err="1">
                <a:latin typeface="Gill Sans MT" panose="020B0502020104020203" pitchFamily="34" charset="0"/>
                <a:cs typeface="Gill Sans MT"/>
              </a:rPr>
              <a:t>gedung</a:t>
            </a:r>
            <a:r>
              <a:rPr lang="en-US" b="1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b="1" spc="-5" dirty="0" err="1">
                <a:latin typeface="Gill Sans MT" panose="020B0502020104020203" pitchFamily="34" charset="0"/>
                <a:cs typeface="Gill Sans MT"/>
              </a:rPr>
              <a:t>komersil</a:t>
            </a:r>
            <a:r>
              <a:rPr lang="en-US" b="1" spc="-5" dirty="0">
                <a:latin typeface="Gill Sans MT" panose="020B0502020104020203" pitchFamily="34" charset="0"/>
                <a:cs typeface="Gill Sans MT"/>
              </a:rPr>
              <a:t>, hotel &amp; </a:t>
            </a:r>
            <a:r>
              <a:rPr lang="en-US" b="1" spc="-5" dirty="0" err="1">
                <a:latin typeface="Gill Sans MT" panose="020B0502020104020203" pitchFamily="34" charset="0"/>
                <a:cs typeface="Gill Sans MT"/>
              </a:rPr>
              <a:t>FnB</a:t>
            </a:r>
            <a:r>
              <a:rPr lang="en-US" b="1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dan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b="1" spc="-5" dirty="0" err="1">
                <a:latin typeface="Gill Sans MT" panose="020B0502020104020203" pitchFamily="34" charset="0"/>
                <a:cs typeface="Gill Sans MT"/>
              </a:rPr>
              <a:t>instansi</a:t>
            </a:r>
            <a:r>
              <a:rPr lang="en-US" b="1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b="1" spc="-5" dirty="0" err="1">
                <a:latin typeface="Gill Sans MT" panose="020B0502020104020203" pitchFamily="34" charset="0"/>
                <a:cs typeface="Gill Sans MT"/>
              </a:rPr>
              <a:t>pemerintah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di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semua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jenis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property. Perseroan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memberikan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b="1" spc="-5" dirty="0" err="1">
                <a:latin typeface="Gill Sans MT" panose="020B0502020104020203" pitchFamily="34" charset="0"/>
                <a:cs typeface="Gill Sans MT"/>
              </a:rPr>
              <a:t>solusi</a:t>
            </a:r>
            <a:r>
              <a:rPr lang="en-US" b="1" spc="-5" dirty="0">
                <a:latin typeface="Gill Sans MT" panose="020B0502020104020203" pitchFamily="34" charset="0"/>
                <a:cs typeface="Gill Sans MT"/>
              </a:rPr>
              <a:t> yang </a:t>
            </a:r>
            <a:r>
              <a:rPr lang="en-US" b="1" spc="-5" dirty="0" err="1">
                <a:latin typeface="Gill Sans MT" panose="020B0502020104020203" pitchFamily="34" charset="0"/>
                <a:cs typeface="Gill Sans MT"/>
              </a:rPr>
              <a:t>disesuaikan</a:t>
            </a:r>
            <a:r>
              <a:rPr lang="en-US" b="1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untuk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memenuhi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kebutuhan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dan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kepuasan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pelanggan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sehingga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dapat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mencapai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tingkat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retensi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pelanggan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 yang </a:t>
            </a:r>
            <a:r>
              <a:rPr lang="en-US" spc="-5" dirty="0" err="1">
                <a:latin typeface="Gill Sans MT" panose="020B0502020104020203" pitchFamily="34" charset="0"/>
                <a:cs typeface="Gill Sans MT"/>
              </a:rPr>
              <a:t>tinggi</a:t>
            </a:r>
            <a:r>
              <a:rPr lang="en-US" spc="-5" dirty="0">
                <a:latin typeface="Gill Sans MT" panose="020B0502020104020203" pitchFamily="34" charset="0"/>
                <a:cs typeface="Gill Sans MT"/>
              </a:rPr>
              <a:t>.</a:t>
            </a:r>
            <a:endParaRPr lang="en-US" dirty="0">
              <a:latin typeface="Gill Sans MT" panose="020B0502020104020203" pitchFamily="34" charset="0"/>
              <a:cs typeface="Gill Sans MT"/>
            </a:endParaRPr>
          </a:p>
        </p:txBody>
      </p:sp>
      <p:pic>
        <p:nvPicPr>
          <p:cNvPr id="5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1455" y="4524558"/>
            <a:ext cx="8038912" cy="2751302"/>
          </a:xfrm>
          <a:prstGeom prst="rect">
            <a:avLst/>
          </a:prstGeom>
        </p:spPr>
      </p:pic>
      <p:sp>
        <p:nvSpPr>
          <p:cNvPr id="6" name="object 8"/>
          <p:cNvSpPr txBox="1">
            <a:spLocks/>
          </p:cNvSpPr>
          <p:nvPr/>
        </p:nvSpPr>
        <p:spPr>
          <a:xfrm>
            <a:off x="612444" y="602055"/>
            <a:ext cx="14627556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55" normalizeH="0" baseline="0" noProof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Gill Sans MT" panose="020B0502020104020203" pitchFamily="34" charset="0"/>
                <a:ea typeface="+mj-ea"/>
                <a:cs typeface="+mj-cs"/>
              </a:rPr>
              <a:t>REKAM JEJAK DENGAN PROFIL PELANGGAN YANG KUAT</a:t>
            </a:r>
            <a:endParaRPr kumimoji="0" lang="en-US" sz="3600" b="0" i="0" u="none" strike="noStrike" kern="0" cap="none" spc="55" normalizeH="0" baseline="0" noProof="0" dirty="0">
              <a:ln>
                <a:noFill/>
              </a:ln>
              <a:solidFill>
                <a:srgbClr val="131313"/>
              </a:solidFill>
              <a:effectLst/>
              <a:uLnTx/>
              <a:uFillTx/>
              <a:latin typeface="Gill Sans MT" panose="020B0502020104020203" pitchFamily="34" charset="0"/>
              <a:ea typeface="+mj-ea"/>
              <a:cs typeface="+mj-cs"/>
            </a:endParaRPr>
          </a:p>
        </p:txBody>
      </p:sp>
      <p:sp>
        <p:nvSpPr>
          <p:cNvPr id="7" name="object 9"/>
          <p:cNvSpPr txBox="1"/>
          <p:nvPr/>
        </p:nvSpPr>
        <p:spPr>
          <a:xfrm>
            <a:off x="9905999" y="8420100"/>
            <a:ext cx="8329930" cy="8431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tabLst>
                <a:tab pos="548005" algn="l"/>
                <a:tab pos="1685289" algn="l"/>
                <a:tab pos="2353310" algn="l"/>
                <a:tab pos="2816225" algn="l"/>
                <a:tab pos="3682365" algn="l"/>
                <a:tab pos="5047615" algn="l"/>
                <a:tab pos="5441315" algn="l"/>
                <a:tab pos="5947410" algn="l"/>
                <a:tab pos="6492875" algn="l"/>
                <a:tab pos="6782434" algn="l"/>
                <a:tab pos="8044815" algn="l"/>
              </a:tabLst>
            </a:pPr>
            <a:r>
              <a:rPr lang="en-US" spc="40" dirty="0">
                <a:latin typeface="Gill Sans MT" panose="020B0502020104020203" pitchFamily="34" charset="0"/>
              </a:rPr>
              <a:t>Basis </a:t>
            </a:r>
            <a:r>
              <a:rPr lang="en-US" spc="40" dirty="0" err="1">
                <a:latin typeface="Gill Sans MT" panose="020B0502020104020203" pitchFamily="34" charset="0"/>
              </a:rPr>
              <a:t>pelanggan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b="1" spc="40" dirty="0">
                <a:latin typeface="Gill Sans MT" panose="020B0502020104020203" pitchFamily="34" charset="0"/>
              </a:rPr>
              <a:t>sangat </a:t>
            </a:r>
            <a:r>
              <a:rPr lang="en-US" b="1" spc="40" dirty="0" err="1">
                <a:latin typeface="Gill Sans MT" panose="020B0502020104020203" pitchFamily="34" charset="0"/>
              </a:rPr>
              <a:t>terdiversifikasi</a:t>
            </a:r>
            <a:r>
              <a:rPr lang="en-US" b="1" spc="40" dirty="0">
                <a:latin typeface="Gill Sans MT" panose="020B0502020104020203" pitchFamily="34" charset="0"/>
              </a:rPr>
              <a:t> </a:t>
            </a:r>
            <a:r>
              <a:rPr lang="en-US" spc="40" dirty="0" err="1">
                <a:latin typeface="Gill Sans MT" panose="020B0502020104020203" pitchFamily="34" charset="0"/>
              </a:rPr>
              <a:t>karena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b="1" spc="40" dirty="0">
                <a:latin typeface="Gill Sans MT" panose="020B0502020104020203" pitchFamily="34" charset="0"/>
              </a:rPr>
              <a:t>5 </a:t>
            </a:r>
            <a:r>
              <a:rPr lang="en-US" b="1" spc="40" dirty="0" err="1">
                <a:latin typeface="Gill Sans MT" panose="020B0502020104020203" pitchFamily="34" charset="0"/>
              </a:rPr>
              <a:t>pelanggan</a:t>
            </a:r>
            <a:r>
              <a:rPr lang="en-US" b="1" spc="40" dirty="0">
                <a:latin typeface="Gill Sans MT" panose="020B0502020104020203" pitchFamily="34" charset="0"/>
              </a:rPr>
              <a:t> </a:t>
            </a:r>
            <a:r>
              <a:rPr lang="en-US" b="1" spc="40" dirty="0" err="1">
                <a:latin typeface="Gill Sans MT" panose="020B0502020104020203" pitchFamily="34" charset="0"/>
              </a:rPr>
              <a:t>teratas</a:t>
            </a:r>
            <a:r>
              <a:rPr lang="en-US" b="1" spc="40" dirty="0">
                <a:latin typeface="Gill Sans MT" panose="020B0502020104020203" pitchFamily="34" charset="0"/>
              </a:rPr>
              <a:t> </a:t>
            </a:r>
            <a:r>
              <a:rPr lang="en-US" spc="40" dirty="0" err="1">
                <a:latin typeface="Gill Sans MT" panose="020B0502020104020203" pitchFamily="34" charset="0"/>
              </a:rPr>
              <a:t>hanya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spc="40" dirty="0" err="1">
                <a:latin typeface="Gill Sans MT" panose="020B0502020104020203" pitchFamily="34" charset="0"/>
              </a:rPr>
              <a:t>mewakili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b="1" spc="40" dirty="0">
                <a:latin typeface="Gill Sans MT" panose="020B0502020104020203" pitchFamily="34" charset="0"/>
              </a:rPr>
              <a:t>5% </a:t>
            </a:r>
            <a:r>
              <a:rPr lang="en-US" b="1" spc="40" dirty="0" err="1">
                <a:latin typeface="Gill Sans MT" panose="020B0502020104020203" pitchFamily="34" charset="0"/>
              </a:rPr>
              <a:t>dari</a:t>
            </a:r>
            <a:r>
              <a:rPr lang="en-US" b="1" spc="40" dirty="0">
                <a:latin typeface="Gill Sans MT" panose="020B0502020104020203" pitchFamily="34" charset="0"/>
              </a:rPr>
              <a:t> </a:t>
            </a:r>
            <a:r>
              <a:rPr lang="en-US" b="1" spc="40" dirty="0" err="1">
                <a:latin typeface="Gill Sans MT" panose="020B0502020104020203" pitchFamily="34" charset="0"/>
              </a:rPr>
              <a:t>pendapatan</a:t>
            </a:r>
            <a:r>
              <a:rPr lang="en-US" b="1" spc="40" dirty="0">
                <a:latin typeface="Gill Sans MT" panose="020B0502020104020203" pitchFamily="34" charset="0"/>
              </a:rPr>
              <a:t>, </a:t>
            </a:r>
            <a:r>
              <a:rPr lang="en-US" b="1" spc="40" dirty="0" err="1">
                <a:latin typeface="Gill Sans MT" panose="020B0502020104020203" pitchFamily="34" charset="0"/>
              </a:rPr>
              <a:t>sehingga</a:t>
            </a:r>
            <a:r>
              <a:rPr lang="en-US" b="1" spc="40" dirty="0">
                <a:latin typeface="Gill Sans MT" panose="020B0502020104020203" pitchFamily="34" charset="0"/>
              </a:rPr>
              <a:t> </a:t>
            </a:r>
            <a:r>
              <a:rPr lang="en-US" b="1" spc="40" dirty="0" err="1">
                <a:latin typeface="Gill Sans MT" panose="020B0502020104020203" pitchFamily="34" charset="0"/>
              </a:rPr>
              <a:t>resiko</a:t>
            </a:r>
            <a:r>
              <a:rPr lang="en-US" b="1" spc="40" dirty="0">
                <a:latin typeface="Gill Sans MT" panose="020B0502020104020203" pitchFamily="34" charset="0"/>
              </a:rPr>
              <a:t> </a:t>
            </a:r>
            <a:r>
              <a:rPr lang="en-US" b="1" spc="40" dirty="0" err="1">
                <a:latin typeface="Gill Sans MT" panose="020B0502020104020203" pitchFamily="34" charset="0"/>
              </a:rPr>
              <a:t>pelanggan</a:t>
            </a:r>
            <a:r>
              <a:rPr lang="en-US" b="1" spc="40" dirty="0">
                <a:latin typeface="Gill Sans MT" panose="020B0502020104020203" pitchFamily="34" charset="0"/>
              </a:rPr>
              <a:t> </a:t>
            </a:r>
            <a:r>
              <a:rPr lang="en-US" b="1" spc="40" dirty="0" err="1">
                <a:latin typeface="Gill Sans MT" panose="020B0502020104020203" pitchFamily="34" charset="0"/>
              </a:rPr>
              <a:t>terminasi</a:t>
            </a:r>
            <a:r>
              <a:rPr lang="en-US" b="1" spc="40" dirty="0">
                <a:latin typeface="Gill Sans MT" panose="020B0502020104020203" pitchFamily="34" charset="0"/>
              </a:rPr>
              <a:t> </a:t>
            </a:r>
            <a:r>
              <a:rPr lang="en-US" b="1" spc="40" dirty="0" err="1">
                <a:latin typeface="Gill Sans MT" panose="020B0502020104020203" pitchFamily="34" charset="0"/>
              </a:rPr>
              <a:t>tidak</a:t>
            </a:r>
            <a:r>
              <a:rPr lang="en-US" b="1" spc="40" dirty="0">
                <a:latin typeface="Gill Sans MT" panose="020B0502020104020203" pitchFamily="34" charset="0"/>
              </a:rPr>
              <a:t> </a:t>
            </a:r>
            <a:r>
              <a:rPr lang="en-US" b="1" spc="40" dirty="0" err="1">
                <a:latin typeface="Gill Sans MT" panose="020B0502020104020203" pitchFamily="34" charset="0"/>
              </a:rPr>
              <a:t>berdampak</a:t>
            </a:r>
            <a:r>
              <a:rPr lang="en-US" b="1" spc="40" dirty="0">
                <a:latin typeface="Gill Sans MT" panose="020B0502020104020203" pitchFamily="34" charset="0"/>
              </a:rPr>
              <a:t> </a:t>
            </a:r>
            <a:r>
              <a:rPr lang="en-US" b="1" spc="40" dirty="0" err="1">
                <a:latin typeface="Gill Sans MT" panose="020B0502020104020203" pitchFamily="34" charset="0"/>
              </a:rPr>
              <a:t>besar</a:t>
            </a:r>
            <a:r>
              <a:rPr lang="en-US" b="1" spc="40" dirty="0">
                <a:latin typeface="Gill Sans MT" panose="020B0502020104020203" pitchFamily="34" charset="0"/>
              </a:rPr>
              <a:t> </a:t>
            </a:r>
            <a:r>
              <a:rPr lang="en-US" b="1" spc="40" dirty="0" err="1">
                <a:latin typeface="Gill Sans MT" panose="020B0502020104020203" pitchFamily="34" charset="0"/>
              </a:rPr>
              <a:t>terhadap</a:t>
            </a:r>
            <a:r>
              <a:rPr lang="en-US" b="1" spc="40" dirty="0">
                <a:latin typeface="Gill Sans MT" panose="020B0502020104020203" pitchFamily="34" charset="0"/>
              </a:rPr>
              <a:t> </a:t>
            </a:r>
            <a:r>
              <a:rPr lang="en-US" b="1" spc="40" dirty="0" err="1">
                <a:latin typeface="Gill Sans MT" panose="020B0502020104020203" pitchFamily="34" charset="0"/>
              </a:rPr>
              <a:t>pendapatan</a:t>
            </a:r>
            <a:r>
              <a:rPr lang="en-US" b="1" spc="40" dirty="0">
                <a:latin typeface="Gill Sans MT" panose="020B0502020104020203" pitchFamily="34" charset="0"/>
              </a:rPr>
              <a:t> </a:t>
            </a:r>
            <a:r>
              <a:rPr lang="en-US" b="1" spc="40" dirty="0" err="1">
                <a:latin typeface="Gill Sans MT" panose="020B0502020104020203" pitchFamily="34" charset="0"/>
              </a:rPr>
              <a:t>perseroan</a:t>
            </a:r>
            <a:endParaRPr lang="en-US" spc="40" dirty="0">
              <a:latin typeface="Gill Sans MT" panose="020B0502020104020203" pitchFamily="34" charset="0"/>
            </a:endParaRPr>
          </a:p>
        </p:txBody>
      </p:sp>
      <p:sp>
        <p:nvSpPr>
          <p:cNvPr id="9" name="object 11"/>
          <p:cNvSpPr/>
          <p:nvPr/>
        </p:nvSpPr>
        <p:spPr>
          <a:xfrm>
            <a:off x="10972800" y="1866900"/>
            <a:ext cx="5629910" cy="457200"/>
          </a:xfrm>
          <a:custGeom>
            <a:avLst/>
            <a:gdLst/>
            <a:ahLst/>
            <a:cxnLst/>
            <a:rect l="l" t="t" r="r" b="b"/>
            <a:pathLst>
              <a:path w="5629909" h="332739">
                <a:moveTo>
                  <a:pt x="5629656" y="0"/>
                </a:moveTo>
                <a:lnTo>
                  <a:pt x="0" y="0"/>
                </a:lnTo>
                <a:lnTo>
                  <a:pt x="0" y="332231"/>
                </a:lnTo>
                <a:lnTo>
                  <a:pt x="5629656" y="332231"/>
                </a:lnTo>
                <a:lnTo>
                  <a:pt x="5629656" y="0"/>
                </a:lnTo>
                <a:close/>
              </a:path>
            </a:pathLst>
          </a:custGeom>
          <a:solidFill>
            <a:srgbClr val="96C467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10" name="object 12"/>
          <p:cNvSpPr txBox="1"/>
          <p:nvPr/>
        </p:nvSpPr>
        <p:spPr>
          <a:xfrm>
            <a:off x="12039600" y="1895881"/>
            <a:ext cx="3738882" cy="35201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US" sz="2200" b="1" spc="-9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5 </a:t>
            </a:r>
            <a:r>
              <a:rPr lang="en-US" sz="2200" b="1" spc="-90" dirty="0" err="1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Pelanggan</a:t>
            </a:r>
            <a:r>
              <a:rPr lang="en-US" sz="2200" b="1" spc="-9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lang="en-US" sz="2200" b="1" spc="-90" dirty="0" err="1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Teratas</a:t>
            </a:r>
            <a:endParaRPr sz="2200" dirty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16" name="object 18"/>
          <p:cNvSpPr/>
          <p:nvPr/>
        </p:nvSpPr>
        <p:spPr>
          <a:xfrm>
            <a:off x="610654" y="1335150"/>
            <a:ext cx="16436340" cy="14604"/>
          </a:xfrm>
          <a:custGeom>
            <a:avLst/>
            <a:gdLst/>
            <a:ahLst/>
            <a:cxnLst/>
            <a:rect l="l" t="t" r="r" b="b"/>
            <a:pathLst>
              <a:path w="16436340" h="14605">
                <a:moveTo>
                  <a:pt x="0" y="14477"/>
                </a:moveTo>
                <a:lnTo>
                  <a:pt x="16435793" y="0"/>
                </a:lnTo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9829800" y="3543300"/>
          <a:ext cx="8153400" cy="4495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390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</a:rPr>
                        <a:t>Pelanggan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%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</a:rPr>
                        <a:t>Pendapatan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tx1"/>
                          </a:solidFill>
                        </a:rPr>
                        <a:t>Umur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tx1"/>
                          </a:solidFill>
                        </a:rPr>
                        <a:t>Hubungan</a:t>
                      </a:r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r>
                        <a:rPr lang="en-US" dirty="0"/>
                        <a:t>1.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1.5%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 &gt; 10 </a:t>
                      </a:r>
                      <a:r>
                        <a:rPr lang="en-US" b="1" dirty="0" err="1"/>
                        <a:t>Tahun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r>
                        <a:rPr lang="en-US" dirty="0"/>
                        <a:t>2.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b="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&gt; 10 </a:t>
                      </a:r>
                      <a:r>
                        <a:rPr lang="en-US" b="1" dirty="0" err="1"/>
                        <a:t>Tahun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r>
                        <a:rPr lang="en-US" dirty="0"/>
                        <a:t>3.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b="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0.5%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&gt; 10 </a:t>
                      </a:r>
                      <a:r>
                        <a:rPr lang="en-US" b="1" dirty="0" err="1"/>
                        <a:t>Tahun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3900">
                <a:tc>
                  <a:txBody>
                    <a:bodyPr/>
                    <a:lstStyle/>
                    <a:p>
                      <a:r>
                        <a:rPr lang="en-US" dirty="0"/>
                        <a:t>4.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b="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&gt; 5 </a:t>
                      </a:r>
                      <a:r>
                        <a:rPr lang="en-US" b="1" dirty="0" err="1"/>
                        <a:t>Tahun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r>
                        <a:rPr lang="en-US" dirty="0"/>
                        <a:t>5.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b="1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0.5%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&gt; 5 </a:t>
                      </a:r>
                      <a:r>
                        <a:rPr lang="en-US" b="1" dirty="0" err="1"/>
                        <a:t>Tahun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1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87000" y="6477000"/>
            <a:ext cx="1703831" cy="585215"/>
          </a:xfrm>
          <a:prstGeom prst="rect">
            <a:avLst/>
          </a:prstGeom>
        </p:spPr>
      </p:pic>
      <p:pic>
        <p:nvPicPr>
          <p:cNvPr id="12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363200" y="5791200"/>
            <a:ext cx="1648968" cy="598243"/>
          </a:xfrm>
          <a:prstGeom prst="rect">
            <a:avLst/>
          </a:prstGeom>
        </p:spPr>
      </p:pic>
      <p:pic>
        <p:nvPicPr>
          <p:cNvPr id="13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306050" y="7200900"/>
            <a:ext cx="1820820" cy="685800"/>
          </a:xfrm>
          <a:prstGeom prst="rect">
            <a:avLst/>
          </a:prstGeom>
        </p:spPr>
      </p:pic>
      <p:pic>
        <p:nvPicPr>
          <p:cNvPr id="14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515600" y="4381500"/>
            <a:ext cx="1548383" cy="481584"/>
          </a:xfrm>
          <a:prstGeom prst="rect">
            <a:avLst/>
          </a:prstGeom>
        </p:spPr>
      </p:pic>
      <p:pic>
        <p:nvPicPr>
          <p:cNvPr id="15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363200" y="5143500"/>
            <a:ext cx="1660769" cy="457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4841" y="1502660"/>
            <a:ext cx="8109455" cy="8454298"/>
          </a:xfrm>
          <a:prstGeom prst="rect">
            <a:avLst/>
          </a:prstGeom>
        </p:spPr>
      </p:pic>
      <p:pic>
        <p:nvPicPr>
          <p:cNvPr id="18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873091" y="382306"/>
            <a:ext cx="2056137" cy="535778"/>
          </a:xfrm>
          <a:prstGeom prst="rect">
            <a:avLst/>
          </a:prstGeom>
        </p:spPr>
      </p:pic>
      <p:sp>
        <p:nvSpPr>
          <p:cNvPr id="20" name="object 10"/>
          <p:cNvSpPr txBox="1">
            <a:spLocks noGrp="1"/>
          </p:cNvSpPr>
          <p:nvPr>
            <p:ph type="title"/>
          </p:nvPr>
        </p:nvSpPr>
        <p:spPr>
          <a:xfrm>
            <a:off x="434746" y="432307"/>
            <a:ext cx="5051654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000" b="0" spc="50" dirty="0">
                <a:solidFill>
                  <a:srgbClr val="131313"/>
                </a:solidFill>
                <a:latin typeface="Gill Sans MT" panose="020B0502020104020203" pitchFamily="34" charset="0"/>
                <a:cs typeface="Tw Cen MT"/>
              </a:rPr>
              <a:t>ESG</a:t>
            </a:r>
            <a:r>
              <a:rPr sz="4000" b="0" spc="80" dirty="0">
                <a:solidFill>
                  <a:srgbClr val="131313"/>
                </a:solidFill>
                <a:latin typeface="Gill Sans MT" panose="020B0502020104020203" pitchFamily="34" charset="0"/>
                <a:cs typeface="Tw Cen MT"/>
              </a:rPr>
              <a:t> </a:t>
            </a:r>
            <a:r>
              <a:rPr sz="4000" b="0" i="1" spc="55" dirty="0">
                <a:solidFill>
                  <a:srgbClr val="131313"/>
                </a:solidFill>
                <a:latin typeface="Gill Sans MT" panose="020B0502020104020203" pitchFamily="34" charset="0"/>
                <a:cs typeface="Tw Cen MT"/>
              </a:rPr>
              <a:t>FRAMEWORK</a:t>
            </a:r>
            <a:endParaRPr sz="4000" i="1" dirty="0">
              <a:latin typeface="Gill Sans MT" panose="020B0502020104020203" pitchFamily="34" charset="0"/>
              <a:cs typeface="Tw Cen MT"/>
            </a:endParaRPr>
          </a:p>
        </p:txBody>
      </p:sp>
      <p:sp>
        <p:nvSpPr>
          <p:cNvPr id="21" name="object 11"/>
          <p:cNvSpPr/>
          <p:nvPr/>
        </p:nvSpPr>
        <p:spPr>
          <a:xfrm>
            <a:off x="458254" y="1182750"/>
            <a:ext cx="16436340" cy="14604"/>
          </a:xfrm>
          <a:custGeom>
            <a:avLst/>
            <a:gdLst/>
            <a:ahLst/>
            <a:cxnLst/>
            <a:rect l="l" t="t" r="r" b="b"/>
            <a:pathLst>
              <a:path w="16436340" h="14605">
                <a:moveTo>
                  <a:pt x="0" y="14477"/>
                </a:moveTo>
                <a:lnTo>
                  <a:pt x="16435793" y="0"/>
                </a:lnTo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22" name="Slide Number Placeholder 11">
            <a:extLst>
              <a:ext uri="{FF2B5EF4-FFF2-40B4-BE49-F238E27FC236}">
                <a16:creationId xmlns:a16="http://schemas.microsoft.com/office/drawing/2014/main" id="{FDF2EB1A-FC08-4D11-D15F-F7A05759A6C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7903316" y="9639300"/>
            <a:ext cx="417830" cy="299720"/>
          </a:xfrm>
        </p:spPr>
        <p:txBody>
          <a:bodyPr/>
          <a:lstStyle/>
          <a:p>
            <a:pPr marL="38100">
              <a:lnSpc>
                <a:spcPts val="2080"/>
              </a:lnSpc>
            </a:pPr>
            <a:fld id="{81D60167-4931-47E6-BA6A-407CBD079E47}" type="slidenum">
              <a:rPr lang="en-US" spc="25" smtClean="0"/>
              <a:pPr marL="38100">
                <a:lnSpc>
                  <a:spcPts val="2080"/>
                </a:lnSpc>
              </a:pPr>
              <a:t>17</a:t>
            </a:fld>
            <a:r>
              <a:rPr lang="en-US" spc="-185" dirty="0"/>
              <a:t>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9144000" y="1714500"/>
            <a:ext cx="4343400" cy="6096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Gill Sans MT"/>
              </a:rPr>
              <a:t>LINGKUNGAN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131211" y="2378129"/>
            <a:ext cx="7924800" cy="2239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lang="en-US" sz="2000" b="1" spc="-35" dirty="0" err="1">
                <a:solidFill>
                  <a:srgbClr val="232834"/>
                </a:solidFill>
                <a:uFill>
                  <a:solidFill>
                    <a:srgbClr val="232834"/>
                  </a:solidFill>
                </a:uFill>
                <a:latin typeface="Gill Sans MT" panose="020B0502020104020203" pitchFamily="34" charset="0"/>
                <a:cs typeface="Arial"/>
              </a:rPr>
              <a:t>Praktik</a:t>
            </a:r>
            <a:r>
              <a:rPr lang="en-US" sz="2000" b="1" spc="-35" dirty="0">
                <a:solidFill>
                  <a:srgbClr val="232834"/>
                </a:solidFill>
                <a:uFill>
                  <a:solidFill>
                    <a:srgbClr val="232834"/>
                  </a:solidFill>
                </a:uFill>
                <a:latin typeface="Gill Sans MT" panose="020B0502020104020203" pitchFamily="34" charset="0"/>
                <a:cs typeface="Arial"/>
              </a:rPr>
              <a:t> </a:t>
            </a:r>
            <a:r>
              <a:rPr lang="en-US" sz="2000" b="1" spc="-35" dirty="0" err="1">
                <a:solidFill>
                  <a:srgbClr val="232834"/>
                </a:solidFill>
                <a:uFill>
                  <a:solidFill>
                    <a:srgbClr val="232834"/>
                  </a:solidFill>
                </a:uFill>
                <a:latin typeface="Gill Sans MT" panose="020B0502020104020203" pitchFamily="34" charset="0"/>
                <a:cs typeface="Arial"/>
              </a:rPr>
              <a:t>Keberlanjutan</a:t>
            </a:r>
            <a:endParaRPr lang="en-US" sz="2000" b="1" spc="-35" dirty="0">
              <a:solidFill>
                <a:srgbClr val="232834"/>
              </a:solidFill>
              <a:uFill>
                <a:solidFill>
                  <a:srgbClr val="232834"/>
                </a:solidFill>
              </a:uFill>
              <a:latin typeface="Gill Sans MT" panose="020B0502020104020203" pitchFamily="34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85"/>
              </a:spcBef>
            </a:pPr>
            <a:r>
              <a:rPr lang="en-US" spc="65" dirty="0" err="1">
                <a:latin typeface="Gill Sans MT" panose="020B0502020104020203" pitchFamily="34" charset="0"/>
              </a:rPr>
              <a:t>Penggunaan</a:t>
            </a:r>
            <a:r>
              <a:rPr lang="en-US" spc="65" dirty="0">
                <a:latin typeface="Gill Sans MT" panose="020B0502020104020203" pitchFamily="34" charset="0"/>
              </a:rPr>
              <a:t> </a:t>
            </a:r>
            <a:r>
              <a:rPr lang="en-US" spc="65" dirty="0" err="1">
                <a:latin typeface="Gill Sans MT" panose="020B0502020104020203" pitchFamily="34" charset="0"/>
              </a:rPr>
              <a:t>disinfektan</a:t>
            </a:r>
            <a:r>
              <a:rPr lang="en-US" spc="65" dirty="0">
                <a:latin typeface="Gill Sans MT" panose="020B0502020104020203" pitchFamily="34" charset="0"/>
              </a:rPr>
              <a:t> </a:t>
            </a:r>
            <a:r>
              <a:rPr lang="en-US" spc="65" dirty="0" err="1">
                <a:latin typeface="Gill Sans MT" panose="020B0502020104020203" pitchFamily="34" charset="0"/>
              </a:rPr>
              <a:t>bernama</a:t>
            </a:r>
            <a:r>
              <a:rPr lang="en-US" spc="65" dirty="0">
                <a:latin typeface="Gill Sans MT" panose="020B0502020104020203" pitchFamily="34" charset="0"/>
              </a:rPr>
              <a:t> </a:t>
            </a:r>
            <a:r>
              <a:rPr lang="en-US" spc="65" dirty="0" err="1">
                <a:latin typeface="Gill Sans MT" panose="020B0502020104020203" pitchFamily="34" charset="0"/>
              </a:rPr>
              <a:t>cairan</a:t>
            </a:r>
            <a:r>
              <a:rPr lang="en-US" spc="65" dirty="0">
                <a:latin typeface="Gill Sans MT" panose="020B0502020104020203" pitchFamily="34" charset="0"/>
              </a:rPr>
              <a:t> </a:t>
            </a:r>
            <a:r>
              <a:rPr lang="en-US" spc="65" dirty="0" err="1">
                <a:latin typeface="Gill Sans MT" panose="020B0502020104020203" pitchFamily="34" charset="0"/>
              </a:rPr>
              <a:t>disinfektan</a:t>
            </a:r>
            <a:r>
              <a:rPr lang="en-US" spc="65" dirty="0">
                <a:latin typeface="Gill Sans MT" panose="020B0502020104020203" pitchFamily="34" charset="0"/>
              </a:rPr>
              <a:t> Suma J 512 Sanitizer yang </a:t>
            </a:r>
            <a:r>
              <a:rPr lang="en-US" spc="65" dirty="0" err="1">
                <a:latin typeface="Gill Sans MT" panose="020B0502020104020203" pitchFamily="34" charset="0"/>
              </a:rPr>
              <a:t>aman</a:t>
            </a:r>
            <a:r>
              <a:rPr lang="en-US" spc="65" dirty="0">
                <a:latin typeface="Gill Sans MT" panose="020B0502020104020203" pitchFamily="34" charset="0"/>
              </a:rPr>
              <a:t> </a:t>
            </a:r>
            <a:r>
              <a:rPr lang="en-US" spc="65" dirty="0" err="1">
                <a:latin typeface="Gill Sans MT" panose="020B0502020104020203" pitchFamily="34" charset="0"/>
              </a:rPr>
              <a:t>bagi</a:t>
            </a:r>
            <a:r>
              <a:rPr lang="en-US" spc="65" dirty="0">
                <a:latin typeface="Gill Sans MT" panose="020B0502020104020203" pitchFamily="34" charset="0"/>
              </a:rPr>
              <a:t> </a:t>
            </a:r>
            <a:r>
              <a:rPr lang="en-US" spc="65" dirty="0" err="1">
                <a:latin typeface="Gill Sans MT" panose="020B0502020104020203" pitchFamily="34" charset="0"/>
              </a:rPr>
              <a:t>lingkungan</a:t>
            </a:r>
            <a:r>
              <a:rPr lang="en-US" spc="65" dirty="0">
                <a:latin typeface="Gill Sans MT" panose="020B0502020104020203" pitchFamily="34" charset="0"/>
              </a:rPr>
              <a:t> </a:t>
            </a:r>
            <a:r>
              <a:rPr lang="en-US" spc="65" dirty="0" err="1">
                <a:latin typeface="Gill Sans MT" panose="020B0502020104020203" pitchFamily="34" charset="0"/>
              </a:rPr>
              <a:t>dan</a:t>
            </a:r>
            <a:r>
              <a:rPr lang="en-US" spc="65" dirty="0">
                <a:latin typeface="Gill Sans MT" panose="020B0502020104020203" pitchFamily="34" charset="0"/>
              </a:rPr>
              <a:t> </a:t>
            </a:r>
            <a:r>
              <a:rPr lang="en-US" spc="65" dirty="0" err="1">
                <a:latin typeface="Gill Sans MT" panose="020B0502020104020203" pitchFamily="34" charset="0"/>
              </a:rPr>
              <a:t>bersertifikat</a:t>
            </a:r>
            <a:r>
              <a:rPr lang="en-US" spc="65" dirty="0">
                <a:latin typeface="Gill Sans MT" panose="020B0502020104020203" pitchFamily="34" charset="0"/>
              </a:rPr>
              <a:t> </a:t>
            </a:r>
            <a:r>
              <a:rPr lang="en-US" spc="65" dirty="0" err="1">
                <a:latin typeface="Gill Sans MT" panose="020B0502020104020203" pitchFamily="34" charset="0"/>
              </a:rPr>
              <a:t>halal</a:t>
            </a:r>
            <a:r>
              <a:rPr lang="en-US" spc="65" dirty="0">
                <a:latin typeface="Gill Sans MT" panose="020B0502020104020203" pitchFamily="34" charset="0"/>
              </a:rPr>
              <a:t>.</a:t>
            </a:r>
          </a:p>
          <a:p>
            <a:pPr marL="12700">
              <a:lnSpc>
                <a:spcPct val="100000"/>
              </a:lnSpc>
            </a:pPr>
            <a:endParaRPr lang="en-US" sz="2000" b="1" u="heavy" dirty="0">
              <a:uFill>
                <a:solidFill>
                  <a:srgbClr val="000000"/>
                </a:solidFill>
              </a:uFill>
              <a:latin typeface="Gill Sans MT" panose="020B0502020104020203" pitchFamily="34" charset="0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en-US" sz="2000" b="1" dirty="0" err="1">
                <a:uFill>
                  <a:solidFill>
                    <a:srgbClr val="000000"/>
                  </a:solidFill>
                </a:uFill>
                <a:latin typeface="Gill Sans MT" panose="020B0502020104020203" pitchFamily="34" charset="0"/>
                <a:cs typeface="Arial"/>
              </a:rPr>
              <a:t>Pengurangan</a:t>
            </a:r>
            <a:r>
              <a:rPr lang="en-US" sz="2000" b="1" dirty="0">
                <a:uFill>
                  <a:solidFill>
                    <a:srgbClr val="000000"/>
                  </a:solidFill>
                </a:uFill>
                <a:latin typeface="Gill Sans MT" panose="020B0502020104020203" pitchFamily="34" charset="0"/>
                <a:cs typeface="Arial"/>
              </a:rPr>
              <a:t> </a:t>
            </a:r>
            <a:r>
              <a:rPr lang="en-US" sz="2000" b="1" dirty="0" err="1">
                <a:uFill>
                  <a:solidFill>
                    <a:srgbClr val="000000"/>
                  </a:solidFill>
                </a:uFill>
                <a:latin typeface="Gill Sans MT" panose="020B0502020104020203" pitchFamily="34" charset="0"/>
                <a:cs typeface="Arial"/>
              </a:rPr>
              <a:t>Limbah</a:t>
            </a:r>
            <a:endParaRPr lang="en-US" sz="2000" b="1" dirty="0">
              <a:uFill>
                <a:solidFill>
                  <a:srgbClr val="000000"/>
                </a:solidFill>
              </a:uFill>
              <a:latin typeface="Gill Sans MT" panose="020B0502020104020203" pitchFamily="34" charset="0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lang="en-US" spc="75" dirty="0" err="1">
                <a:latin typeface="Gill Sans MT" panose="020B0502020104020203" pitchFamily="34" charset="0"/>
                <a:cs typeface="Gill Sans MT"/>
              </a:rPr>
              <a:t>Minimalkan</a:t>
            </a:r>
            <a:r>
              <a:rPr lang="en-US" spc="7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75" dirty="0" err="1">
                <a:latin typeface="Gill Sans MT" panose="020B0502020104020203" pitchFamily="34" charset="0"/>
                <a:cs typeface="Gill Sans MT"/>
              </a:rPr>
              <a:t>timbunan</a:t>
            </a:r>
            <a:r>
              <a:rPr lang="en-US" spc="7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75" dirty="0" err="1">
                <a:latin typeface="Gill Sans MT" panose="020B0502020104020203" pitchFamily="34" charset="0"/>
                <a:cs typeface="Gill Sans MT"/>
              </a:rPr>
              <a:t>limbah</a:t>
            </a:r>
            <a:r>
              <a:rPr lang="en-US" spc="7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75" dirty="0" err="1">
                <a:latin typeface="Gill Sans MT" panose="020B0502020104020203" pitchFamily="34" charset="0"/>
                <a:cs typeface="Gill Sans MT"/>
              </a:rPr>
              <a:t>dan</a:t>
            </a:r>
            <a:r>
              <a:rPr lang="en-US" spc="7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75" dirty="0" err="1">
                <a:latin typeface="Gill Sans MT" panose="020B0502020104020203" pitchFamily="34" charset="0"/>
                <a:cs typeface="Gill Sans MT"/>
              </a:rPr>
              <a:t>optimalkan</a:t>
            </a:r>
            <a:r>
              <a:rPr lang="en-US" spc="7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75" dirty="0" err="1">
                <a:latin typeface="Gill Sans MT" panose="020B0502020104020203" pitchFamily="34" charset="0"/>
                <a:cs typeface="Gill Sans MT"/>
              </a:rPr>
              <a:t>logistik</a:t>
            </a:r>
            <a:r>
              <a:rPr lang="en-US" spc="7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75" dirty="0" err="1">
                <a:latin typeface="Gill Sans MT" panose="020B0502020104020203" pitchFamily="34" charset="0"/>
                <a:cs typeface="Gill Sans MT"/>
              </a:rPr>
              <a:t>transportasi</a:t>
            </a:r>
            <a:r>
              <a:rPr lang="en-US" spc="7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75" dirty="0" err="1">
                <a:latin typeface="Gill Sans MT" panose="020B0502020104020203" pitchFamily="34" charset="0"/>
                <a:cs typeface="Gill Sans MT"/>
              </a:rPr>
              <a:t>untuk</a:t>
            </a:r>
            <a:r>
              <a:rPr lang="en-US" spc="7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75" dirty="0" err="1">
                <a:latin typeface="Gill Sans MT" panose="020B0502020104020203" pitchFamily="34" charset="0"/>
                <a:cs typeface="Gill Sans MT"/>
              </a:rPr>
              <a:t>mengurangi</a:t>
            </a:r>
            <a:r>
              <a:rPr lang="en-US" spc="7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75" dirty="0" err="1">
                <a:latin typeface="Gill Sans MT" panose="020B0502020104020203" pitchFamily="34" charset="0"/>
                <a:cs typeface="Gill Sans MT"/>
              </a:rPr>
              <a:t>emisi</a:t>
            </a:r>
            <a:r>
              <a:rPr lang="en-US" spc="75" dirty="0">
                <a:latin typeface="Gill Sans MT" panose="020B0502020104020203" pitchFamily="34" charset="0"/>
                <a:cs typeface="Gill Sans MT"/>
              </a:rPr>
              <a:t>.</a:t>
            </a:r>
            <a:endParaRPr lang="en-US" sz="32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214871" y="4686419"/>
            <a:ext cx="4343400" cy="6096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Gill Sans MT"/>
              </a:rPr>
              <a:t>SOSIAL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144000" y="5321798"/>
            <a:ext cx="7924800" cy="2100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860"/>
              </a:spcBef>
            </a:pPr>
            <a:r>
              <a:rPr lang="en-US" b="1" spc="-55" dirty="0" err="1">
                <a:uFill>
                  <a:solidFill>
                    <a:srgbClr val="000000"/>
                  </a:solidFill>
                </a:uFill>
                <a:latin typeface="Gill Sans MT" panose="020B0502020104020203" pitchFamily="34" charset="0"/>
                <a:cs typeface="Arial"/>
              </a:rPr>
              <a:t>Kesehatan</a:t>
            </a:r>
            <a:r>
              <a:rPr lang="en-US" b="1" spc="-55" dirty="0">
                <a:uFill>
                  <a:solidFill>
                    <a:srgbClr val="000000"/>
                  </a:solidFill>
                </a:uFill>
                <a:latin typeface="Gill Sans MT" panose="020B0502020104020203" pitchFamily="34" charset="0"/>
                <a:cs typeface="Arial"/>
              </a:rPr>
              <a:t> </a:t>
            </a:r>
            <a:r>
              <a:rPr lang="en-US" b="1" spc="-55" dirty="0" err="1">
                <a:uFill>
                  <a:solidFill>
                    <a:srgbClr val="000000"/>
                  </a:solidFill>
                </a:uFill>
                <a:latin typeface="Gill Sans MT" panose="020B0502020104020203" pitchFamily="34" charset="0"/>
                <a:cs typeface="Arial"/>
              </a:rPr>
              <a:t>dan</a:t>
            </a:r>
            <a:r>
              <a:rPr lang="en-US" b="1" spc="-55" dirty="0">
                <a:uFill>
                  <a:solidFill>
                    <a:srgbClr val="000000"/>
                  </a:solidFill>
                </a:uFill>
                <a:latin typeface="Gill Sans MT" panose="020B0502020104020203" pitchFamily="34" charset="0"/>
                <a:cs typeface="Arial"/>
              </a:rPr>
              <a:t> </a:t>
            </a:r>
            <a:r>
              <a:rPr lang="en-US" b="1" spc="-55" dirty="0" err="1">
                <a:uFill>
                  <a:solidFill>
                    <a:srgbClr val="000000"/>
                  </a:solidFill>
                </a:uFill>
                <a:latin typeface="Gill Sans MT" panose="020B0502020104020203" pitchFamily="34" charset="0"/>
                <a:cs typeface="Arial"/>
              </a:rPr>
              <a:t>Keselamatan</a:t>
            </a:r>
            <a:endParaRPr lang="en-US" b="1" spc="-55" dirty="0">
              <a:uFill>
                <a:solidFill>
                  <a:srgbClr val="000000"/>
                </a:solidFill>
              </a:uFill>
              <a:latin typeface="Gill Sans MT" panose="020B0502020104020203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860"/>
              </a:spcBef>
            </a:pPr>
            <a:r>
              <a:rPr lang="en-US" spc="40" dirty="0" err="1">
                <a:latin typeface="Gill Sans MT" panose="020B0502020104020203" pitchFamily="34" charset="0"/>
              </a:rPr>
              <a:t>Menjamin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spc="40" dirty="0" err="1">
                <a:latin typeface="Gill Sans MT" panose="020B0502020104020203" pitchFamily="34" charset="0"/>
              </a:rPr>
              <a:t>keselamatan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spc="40" dirty="0" err="1">
                <a:latin typeface="Gill Sans MT" panose="020B0502020104020203" pitchFamily="34" charset="0"/>
              </a:rPr>
              <a:t>dan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spc="40" dirty="0" err="1">
                <a:latin typeface="Gill Sans MT" panose="020B0502020104020203" pitchFamily="34" charset="0"/>
              </a:rPr>
              <a:t>kesejahteraan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spc="40" dirty="0" err="1">
                <a:latin typeface="Gill Sans MT" panose="020B0502020104020203" pitchFamily="34" charset="0"/>
              </a:rPr>
              <a:t>staf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spc="40" dirty="0" err="1">
                <a:latin typeface="Gill Sans MT" panose="020B0502020104020203" pitchFamily="34" charset="0"/>
              </a:rPr>
              <a:t>dan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spc="40" dirty="0" err="1">
                <a:latin typeface="Gill Sans MT" panose="020B0502020104020203" pitchFamily="34" charset="0"/>
              </a:rPr>
              <a:t>pelanggan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spc="40" dirty="0" err="1">
                <a:latin typeface="Gill Sans MT" panose="020B0502020104020203" pitchFamily="34" charset="0"/>
              </a:rPr>
              <a:t>kami</a:t>
            </a:r>
            <a:r>
              <a:rPr lang="en-US" spc="40" dirty="0">
                <a:latin typeface="Gill Sans MT" panose="020B0502020104020203" pitchFamily="34" charset="0"/>
              </a:rPr>
              <a:t>, </a:t>
            </a:r>
            <a:r>
              <a:rPr lang="en-US" spc="40" dirty="0" err="1">
                <a:latin typeface="Gill Sans MT" panose="020B0502020104020203" pitchFamily="34" charset="0"/>
              </a:rPr>
              <a:t>terutama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spc="40" dirty="0" err="1">
                <a:latin typeface="Gill Sans MT" panose="020B0502020104020203" pitchFamily="34" charset="0"/>
              </a:rPr>
              <a:t>di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spc="40" dirty="0" err="1">
                <a:latin typeface="Gill Sans MT" panose="020B0502020104020203" pitchFamily="34" charset="0"/>
              </a:rPr>
              <a:t>kegiatan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spc="40" dirty="0" err="1">
                <a:latin typeface="Gill Sans MT" panose="020B0502020104020203" pitchFamily="34" charset="0"/>
              </a:rPr>
              <a:t>pengendalian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spc="40" dirty="0" err="1">
                <a:latin typeface="Gill Sans MT" panose="020B0502020104020203" pitchFamily="34" charset="0"/>
              </a:rPr>
              <a:t>hama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spc="40" dirty="0" err="1">
                <a:latin typeface="Gill Sans MT" panose="020B0502020104020203" pitchFamily="34" charset="0"/>
              </a:rPr>
              <a:t>dan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spc="40" dirty="0" err="1">
                <a:latin typeface="Gill Sans MT" panose="020B0502020104020203" pitchFamily="34" charset="0"/>
              </a:rPr>
              <a:t>kesehatan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spc="40" dirty="0" err="1">
                <a:latin typeface="Gill Sans MT" panose="020B0502020104020203" pitchFamily="34" charset="0"/>
              </a:rPr>
              <a:t>lingkungan</a:t>
            </a:r>
            <a:r>
              <a:rPr lang="en-US" spc="40" dirty="0">
                <a:latin typeface="Gill Sans MT" panose="020B0502020104020203" pitchFamily="34" charset="0"/>
              </a:rPr>
              <a:t>.</a:t>
            </a:r>
          </a:p>
          <a:p>
            <a:pPr>
              <a:lnSpc>
                <a:spcPct val="100000"/>
              </a:lnSpc>
            </a:pPr>
            <a:endParaRPr lang="en-US" b="1" spc="-45" dirty="0">
              <a:uFill>
                <a:solidFill>
                  <a:srgbClr val="000000"/>
                </a:solidFill>
              </a:uFill>
              <a:latin typeface="Gill Sans MT" panose="020B0502020104020203" pitchFamily="34" charset="0"/>
              <a:cs typeface="Arial"/>
            </a:endParaRPr>
          </a:p>
          <a:p>
            <a:pPr>
              <a:spcBef>
                <a:spcPts val="860"/>
              </a:spcBef>
            </a:pPr>
            <a:r>
              <a:rPr lang="en-US" b="1" spc="-55" dirty="0" err="1">
                <a:uFill>
                  <a:solidFill>
                    <a:srgbClr val="000000"/>
                  </a:solidFill>
                </a:uFill>
                <a:latin typeface="Gill Sans MT" panose="020B0502020104020203" pitchFamily="34" charset="0"/>
                <a:cs typeface="Arial"/>
              </a:rPr>
              <a:t>Pelatihan</a:t>
            </a:r>
            <a:r>
              <a:rPr lang="en-US" b="1" spc="-55" dirty="0">
                <a:uFill>
                  <a:solidFill>
                    <a:srgbClr val="000000"/>
                  </a:solidFill>
                </a:uFill>
                <a:latin typeface="Gill Sans MT" panose="020B0502020104020203" pitchFamily="34" charset="0"/>
                <a:cs typeface="Arial"/>
              </a:rPr>
              <a:t> </a:t>
            </a:r>
            <a:r>
              <a:rPr lang="en-US" b="1" spc="-55" dirty="0" err="1">
                <a:uFill>
                  <a:solidFill>
                    <a:srgbClr val="000000"/>
                  </a:solidFill>
                </a:uFill>
                <a:latin typeface="Gill Sans MT" panose="020B0502020104020203" pitchFamily="34" charset="0"/>
                <a:cs typeface="Arial"/>
              </a:rPr>
              <a:t>dan</a:t>
            </a:r>
            <a:r>
              <a:rPr lang="en-US" b="1" spc="-55" dirty="0">
                <a:uFill>
                  <a:solidFill>
                    <a:srgbClr val="000000"/>
                  </a:solidFill>
                </a:uFill>
                <a:latin typeface="Gill Sans MT" panose="020B0502020104020203" pitchFamily="34" charset="0"/>
                <a:cs typeface="Arial"/>
              </a:rPr>
              <a:t> </a:t>
            </a:r>
            <a:r>
              <a:rPr lang="en-US" b="1" spc="-55" dirty="0" err="1">
                <a:uFill>
                  <a:solidFill>
                    <a:srgbClr val="000000"/>
                  </a:solidFill>
                </a:uFill>
                <a:latin typeface="Gill Sans MT" panose="020B0502020104020203" pitchFamily="34" charset="0"/>
                <a:cs typeface="Arial"/>
              </a:rPr>
              <a:t>Pengembangan</a:t>
            </a:r>
            <a:endParaRPr lang="en-US" b="1" spc="-55" dirty="0">
              <a:uFill>
                <a:solidFill>
                  <a:srgbClr val="000000"/>
                </a:solidFill>
              </a:uFill>
              <a:latin typeface="Gill Sans MT" panose="020B0502020104020203" pitchFamily="34" charset="0"/>
              <a:cs typeface="Arial"/>
            </a:endParaRPr>
          </a:p>
          <a:p>
            <a:pPr>
              <a:spcBef>
                <a:spcPts val="860"/>
              </a:spcBef>
            </a:pPr>
            <a:r>
              <a:rPr lang="en-US" spc="-55" dirty="0">
                <a:uFill>
                  <a:solidFill>
                    <a:srgbClr val="000000"/>
                  </a:solidFill>
                </a:uFill>
                <a:latin typeface="Gill Sans MT" panose="020B0502020104020203" pitchFamily="34" charset="0"/>
                <a:cs typeface="Arial"/>
              </a:rPr>
              <a:t>Program</a:t>
            </a:r>
            <a:r>
              <a:rPr lang="en-US" b="1" spc="-55" dirty="0">
                <a:uFill>
                  <a:solidFill>
                    <a:srgbClr val="000000"/>
                  </a:solidFill>
                </a:uFill>
                <a:latin typeface="Gill Sans MT" panose="020B0502020104020203" pitchFamily="34" charset="0"/>
                <a:cs typeface="Arial"/>
              </a:rPr>
              <a:t> </a:t>
            </a:r>
            <a:r>
              <a:rPr lang="en-US" spc="70" dirty="0" err="1">
                <a:latin typeface="Gill Sans MT" panose="020B0502020104020203" pitchFamily="34" charset="0"/>
                <a:cs typeface="Gill Sans MT"/>
              </a:rPr>
              <a:t>untuk</a:t>
            </a:r>
            <a:r>
              <a:rPr lang="en-US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70" dirty="0" err="1">
                <a:latin typeface="Gill Sans MT" panose="020B0502020104020203" pitchFamily="34" charset="0"/>
                <a:cs typeface="Gill Sans MT"/>
              </a:rPr>
              <a:t>melatih</a:t>
            </a:r>
            <a:r>
              <a:rPr lang="en-US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70" dirty="0" err="1">
                <a:latin typeface="Gill Sans MT" panose="020B0502020104020203" pitchFamily="34" charset="0"/>
                <a:cs typeface="Gill Sans MT"/>
              </a:rPr>
              <a:t>dan</a:t>
            </a:r>
            <a:r>
              <a:rPr lang="en-US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70" dirty="0" err="1">
                <a:latin typeface="Gill Sans MT" panose="020B0502020104020203" pitchFamily="34" charset="0"/>
                <a:cs typeface="Gill Sans MT"/>
              </a:rPr>
              <a:t>mengembangkan</a:t>
            </a:r>
            <a:r>
              <a:rPr lang="en-US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70" dirty="0" err="1">
                <a:latin typeface="Gill Sans MT" panose="020B0502020104020203" pitchFamily="34" charset="0"/>
                <a:cs typeface="Gill Sans MT"/>
              </a:rPr>
              <a:t>karyawan</a:t>
            </a:r>
            <a:r>
              <a:rPr lang="en-US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70" dirty="0" err="1">
                <a:latin typeface="Gill Sans MT" panose="020B0502020104020203" pitchFamily="34" charset="0"/>
                <a:cs typeface="Gill Sans MT"/>
              </a:rPr>
              <a:t>kami</a:t>
            </a:r>
            <a:endParaRPr lang="en-US" sz="28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144000" y="7448152"/>
            <a:ext cx="4343400" cy="6096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Gill Sans MT"/>
              </a:rPr>
              <a:t>TATA KELOLA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131211" y="8113858"/>
            <a:ext cx="7924800" cy="2044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lang="en-US" b="1" spc="40" dirty="0" err="1">
                <a:latin typeface="Gill Sans MT" panose="020B0502020104020203" pitchFamily="34" charset="0"/>
              </a:rPr>
              <a:t>Kode</a:t>
            </a:r>
            <a:r>
              <a:rPr lang="en-US" b="1" spc="40" dirty="0">
                <a:latin typeface="Gill Sans MT" panose="020B0502020104020203" pitchFamily="34" charset="0"/>
              </a:rPr>
              <a:t> </a:t>
            </a:r>
            <a:r>
              <a:rPr lang="en-US" b="1" spc="40" dirty="0" err="1">
                <a:latin typeface="Gill Sans MT" panose="020B0502020104020203" pitchFamily="34" charset="0"/>
              </a:rPr>
              <a:t>Etik</a:t>
            </a:r>
            <a:endParaRPr lang="en-US" b="1" spc="40" dirty="0">
              <a:latin typeface="Gill Sans MT" panose="020B0502020104020203" pitchFamily="34" charset="0"/>
            </a:endParaRPr>
          </a:p>
          <a:p>
            <a:pPr marL="12700">
              <a:lnSpc>
                <a:spcPct val="100000"/>
              </a:lnSpc>
              <a:tabLst>
                <a:tab pos="1472565" algn="l"/>
                <a:tab pos="2386965" algn="l"/>
                <a:tab pos="3453765" algn="l"/>
                <a:tab pos="4484370" algn="l"/>
                <a:tab pos="5076190" algn="l"/>
                <a:tab pos="5670550" algn="l"/>
                <a:tab pos="7160895" algn="l"/>
                <a:tab pos="7557134" algn="l"/>
              </a:tabLst>
            </a:pPr>
            <a:r>
              <a:rPr lang="en-US" spc="40" dirty="0" err="1">
                <a:latin typeface="Gill Sans MT" panose="020B0502020104020203" pitchFamily="34" charset="0"/>
              </a:rPr>
              <a:t>Menekankan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spc="40" dirty="0" err="1">
                <a:latin typeface="Gill Sans MT" panose="020B0502020104020203" pitchFamily="34" charset="0"/>
              </a:rPr>
              <a:t>perilaku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spc="40" dirty="0" err="1">
                <a:latin typeface="Gill Sans MT" panose="020B0502020104020203" pitchFamily="34" charset="0"/>
              </a:rPr>
              <a:t>bisnis</a:t>
            </a:r>
            <a:r>
              <a:rPr lang="en-US" spc="40" dirty="0">
                <a:latin typeface="Gill Sans MT" panose="020B0502020104020203" pitchFamily="34" charset="0"/>
              </a:rPr>
              <a:t> yang </a:t>
            </a:r>
            <a:r>
              <a:rPr lang="en-US" spc="40" dirty="0" err="1">
                <a:latin typeface="Gill Sans MT" panose="020B0502020104020203" pitchFamily="34" charset="0"/>
              </a:rPr>
              <a:t>etis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spc="40" dirty="0" err="1">
                <a:latin typeface="Gill Sans MT" panose="020B0502020104020203" pitchFamily="34" charset="0"/>
              </a:rPr>
              <a:t>dan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spc="40" dirty="0" err="1">
                <a:latin typeface="Gill Sans MT" panose="020B0502020104020203" pitchFamily="34" charset="0"/>
              </a:rPr>
              <a:t>memiliki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spc="40" dirty="0" err="1">
                <a:latin typeface="Gill Sans MT" panose="020B0502020104020203" pitchFamily="34" charset="0"/>
              </a:rPr>
              <a:t>mekanisme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spc="40" dirty="0" err="1">
                <a:latin typeface="Gill Sans MT" panose="020B0502020104020203" pitchFamily="34" charset="0"/>
              </a:rPr>
              <a:t>untuk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spc="40" dirty="0" err="1">
                <a:latin typeface="Gill Sans MT" panose="020B0502020104020203" pitchFamily="34" charset="0"/>
              </a:rPr>
              <a:t>mencegahnya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spc="40" dirty="0" err="1">
                <a:latin typeface="Gill Sans MT" panose="020B0502020104020203" pitchFamily="34" charset="0"/>
              </a:rPr>
              <a:t>perilaku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spc="40" dirty="0" err="1">
                <a:latin typeface="Gill Sans MT" panose="020B0502020104020203" pitchFamily="34" charset="0"/>
              </a:rPr>
              <a:t>tidak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spc="40" dirty="0" err="1">
                <a:latin typeface="Gill Sans MT" panose="020B0502020104020203" pitchFamily="34" charset="0"/>
              </a:rPr>
              <a:t>etis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spc="40" dirty="0" err="1">
                <a:latin typeface="Gill Sans MT" panose="020B0502020104020203" pitchFamily="34" charset="0"/>
              </a:rPr>
              <a:t>dan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spc="40" dirty="0" err="1">
                <a:latin typeface="Gill Sans MT" panose="020B0502020104020203" pitchFamily="34" charset="0"/>
              </a:rPr>
              <a:t>penipuan</a:t>
            </a:r>
            <a:r>
              <a:rPr lang="en-US" spc="40" dirty="0">
                <a:latin typeface="Gill Sans MT" panose="020B0502020104020203" pitchFamily="34" charset="0"/>
              </a:rPr>
              <a:t>.</a:t>
            </a:r>
          </a:p>
          <a:p>
            <a:pPr marL="12700">
              <a:lnSpc>
                <a:spcPct val="100000"/>
              </a:lnSpc>
              <a:tabLst>
                <a:tab pos="1472565" algn="l"/>
                <a:tab pos="2386965" algn="l"/>
                <a:tab pos="3453765" algn="l"/>
                <a:tab pos="4484370" algn="l"/>
                <a:tab pos="5076190" algn="l"/>
                <a:tab pos="5670550" algn="l"/>
                <a:tab pos="7160895" algn="l"/>
                <a:tab pos="7557134" algn="l"/>
              </a:tabLst>
            </a:pPr>
            <a:endParaRPr lang="en-US" spc="40" dirty="0">
              <a:latin typeface="Gill Sans MT" panose="020B0502020104020203" pitchFamily="34" charset="0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b="1" spc="40" dirty="0" err="1">
                <a:latin typeface="Gill Sans MT" panose="020B0502020104020203" pitchFamily="34" charset="0"/>
              </a:rPr>
              <a:t>Transparansi</a:t>
            </a:r>
            <a:endParaRPr lang="en-US" b="1" spc="40" dirty="0">
              <a:latin typeface="Gill Sans MT" panose="020B0502020104020203" pitchFamily="34" charset="0"/>
            </a:endParaRPr>
          </a:p>
          <a:p>
            <a:pPr marL="12700">
              <a:lnSpc>
                <a:spcPct val="100000"/>
              </a:lnSpc>
            </a:pPr>
            <a:r>
              <a:rPr lang="en-US" spc="40" dirty="0" err="1">
                <a:latin typeface="Gill Sans MT" panose="020B0502020104020203" pitchFamily="34" charset="0"/>
              </a:rPr>
              <a:t>Berkomitmen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spc="40" dirty="0" err="1">
                <a:latin typeface="Gill Sans MT" panose="020B0502020104020203" pitchFamily="34" charset="0"/>
              </a:rPr>
              <a:t>terhadap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spc="40" dirty="0" err="1">
                <a:latin typeface="Gill Sans MT" panose="020B0502020104020203" pitchFamily="34" charset="0"/>
              </a:rPr>
              <a:t>pelaporan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spc="40" dirty="0" err="1">
                <a:latin typeface="Gill Sans MT" panose="020B0502020104020203" pitchFamily="34" charset="0"/>
              </a:rPr>
              <a:t>dan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spc="40" dirty="0" err="1">
                <a:latin typeface="Gill Sans MT" panose="020B0502020104020203" pitchFamily="34" charset="0"/>
              </a:rPr>
              <a:t>pengungkapan</a:t>
            </a:r>
            <a:r>
              <a:rPr lang="en-US" spc="40" dirty="0">
                <a:latin typeface="Gill Sans MT" panose="020B0502020104020203" pitchFamily="34" charset="0"/>
              </a:rPr>
              <a:t> </a:t>
            </a:r>
            <a:r>
              <a:rPr lang="en-US" spc="40" dirty="0" err="1">
                <a:latin typeface="Gill Sans MT" panose="020B0502020104020203" pitchFamily="34" charset="0"/>
              </a:rPr>
              <a:t>keuangan</a:t>
            </a:r>
            <a:r>
              <a:rPr lang="en-US" spc="40" dirty="0">
                <a:latin typeface="Gill Sans MT" panose="020B0502020104020203" pitchFamily="34" charset="0"/>
              </a:rPr>
              <a:t> yang </a:t>
            </a:r>
            <a:r>
              <a:rPr lang="en-US" spc="40" dirty="0" err="1">
                <a:latin typeface="Gill Sans MT" panose="020B0502020104020203" pitchFamily="34" charset="0"/>
              </a:rPr>
              <a:t>transparan</a:t>
            </a:r>
            <a:r>
              <a:rPr lang="en-US" spc="40" dirty="0">
                <a:latin typeface="Gill Sans MT" panose="020B0502020104020203" pitchFamily="34" charset="0"/>
              </a:rPr>
              <a:t>.</a:t>
            </a:r>
            <a:endParaRPr lang="en-US" spc="40" dirty="0" err="1">
              <a:latin typeface="Gill Sans MT" panose="020B0502020104020203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193292" y="0"/>
            <a:ext cx="16789908" cy="10287000"/>
            <a:chOff x="1193292" y="0"/>
            <a:chExt cx="16789908" cy="10287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73090" y="382306"/>
              <a:ext cx="2056137" cy="53577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222479" y="0"/>
              <a:ext cx="3607308" cy="1028699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594335" y="0"/>
              <a:ext cx="3235451" cy="10287000"/>
            </a:xfrm>
            <a:custGeom>
              <a:avLst/>
              <a:gdLst/>
              <a:ahLst/>
              <a:cxnLst/>
              <a:rect l="l" t="t" r="r" b="b"/>
              <a:pathLst>
                <a:path w="2856230" h="10287000">
                  <a:moveTo>
                    <a:pt x="2855976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2855976" y="10287000"/>
                  </a:lnTo>
                  <a:lnTo>
                    <a:pt x="2855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4100810" y="1821497"/>
              <a:ext cx="3882390" cy="5589905"/>
            </a:xfrm>
            <a:custGeom>
              <a:avLst/>
              <a:gdLst/>
              <a:ahLst/>
              <a:cxnLst/>
              <a:rect l="l" t="t" r="r" b="b"/>
              <a:pathLst>
                <a:path w="3882390" h="5589905">
                  <a:moveTo>
                    <a:pt x="3882263" y="0"/>
                  </a:moveTo>
                  <a:lnTo>
                    <a:pt x="1444117" y="0"/>
                  </a:lnTo>
                  <a:lnTo>
                    <a:pt x="696595" y="2879852"/>
                  </a:lnTo>
                  <a:lnTo>
                    <a:pt x="741370" y="2841456"/>
                  </a:lnTo>
                  <a:lnTo>
                    <a:pt x="785545" y="2804697"/>
                  </a:lnTo>
                  <a:lnTo>
                    <a:pt x="829120" y="2769574"/>
                  </a:lnTo>
                  <a:lnTo>
                    <a:pt x="872094" y="2736087"/>
                  </a:lnTo>
                  <a:lnTo>
                    <a:pt x="914467" y="2704235"/>
                  </a:lnTo>
                  <a:lnTo>
                    <a:pt x="956239" y="2674018"/>
                  </a:lnTo>
                  <a:lnTo>
                    <a:pt x="997409" y="2645436"/>
                  </a:lnTo>
                  <a:lnTo>
                    <a:pt x="1037977" y="2618487"/>
                  </a:lnTo>
                  <a:lnTo>
                    <a:pt x="1077942" y="2593173"/>
                  </a:lnTo>
                  <a:lnTo>
                    <a:pt x="1117305" y="2569493"/>
                  </a:lnTo>
                  <a:lnTo>
                    <a:pt x="1156064" y="2547446"/>
                  </a:lnTo>
                  <a:lnTo>
                    <a:pt x="1194220" y="2527031"/>
                  </a:lnTo>
                  <a:lnTo>
                    <a:pt x="1231773" y="2508249"/>
                  </a:lnTo>
                  <a:lnTo>
                    <a:pt x="1272717" y="2489596"/>
                  </a:lnTo>
                  <a:lnTo>
                    <a:pt x="1314841" y="2472563"/>
                  </a:lnTo>
                  <a:lnTo>
                    <a:pt x="1358145" y="2457150"/>
                  </a:lnTo>
                  <a:lnTo>
                    <a:pt x="1402630" y="2443357"/>
                  </a:lnTo>
                  <a:lnTo>
                    <a:pt x="1448294" y="2431186"/>
                  </a:lnTo>
                  <a:lnTo>
                    <a:pt x="1495139" y="2420635"/>
                  </a:lnTo>
                  <a:lnTo>
                    <a:pt x="1543163" y="2411707"/>
                  </a:lnTo>
                  <a:lnTo>
                    <a:pt x="1592368" y="2404401"/>
                  </a:lnTo>
                  <a:lnTo>
                    <a:pt x="1642752" y="2398718"/>
                  </a:lnTo>
                  <a:lnTo>
                    <a:pt x="1694317" y="2394658"/>
                  </a:lnTo>
                  <a:lnTo>
                    <a:pt x="1747062" y="2392222"/>
                  </a:lnTo>
                  <a:lnTo>
                    <a:pt x="1800986" y="2391409"/>
                  </a:lnTo>
                  <a:lnTo>
                    <a:pt x="1855345" y="2392284"/>
                  </a:lnTo>
                  <a:lnTo>
                    <a:pt x="1908844" y="2394907"/>
                  </a:lnTo>
                  <a:lnTo>
                    <a:pt x="1961483" y="2399279"/>
                  </a:lnTo>
                  <a:lnTo>
                    <a:pt x="2013263" y="2405401"/>
                  </a:lnTo>
                  <a:lnTo>
                    <a:pt x="2064184" y="2413271"/>
                  </a:lnTo>
                  <a:lnTo>
                    <a:pt x="2114245" y="2422891"/>
                  </a:lnTo>
                  <a:lnTo>
                    <a:pt x="2163446" y="2434260"/>
                  </a:lnTo>
                  <a:lnTo>
                    <a:pt x="2211788" y="2447379"/>
                  </a:lnTo>
                  <a:lnTo>
                    <a:pt x="2259269" y="2462247"/>
                  </a:lnTo>
                  <a:lnTo>
                    <a:pt x="2305891" y="2478865"/>
                  </a:lnTo>
                  <a:lnTo>
                    <a:pt x="2351652" y="2497232"/>
                  </a:lnTo>
                  <a:lnTo>
                    <a:pt x="2396554" y="2517350"/>
                  </a:lnTo>
                  <a:lnTo>
                    <a:pt x="2440594" y="2539217"/>
                  </a:lnTo>
                  <a:lnTo>
                    <a:pt x="2483775" y="2562834"/>
                  </a:lnTo>
                  <a:lnTo>
                    <a:pt x="2526095" y="2588202"/>
                  </a:lnTo>
                  <a:lnTo>
                    <a:pt x="2567554" y="2615320"/>
                  </a:lnTo>
                  <a:lnTo>
                    <a:pt x="2608153" y="2644188"/>
                  </a:lnTo>
                  <a:lnTo>
                    <a:pt x="2647891" y="2674806"/>
                  </a:lnTo>
                  <a:lnTo>
                    <a:pt x="2686768" y="2707175"/>
                  </a:lnTo>
                  <a:lnTo>
                    <a:pt x="2724784" y="2741294"/>
                  </a:lnTo>
                  <a:lnTo>
                    <a:pt x="2761431" y="2776668"/>
                  </a:lnTo>
                  <a:lnTo>
                    <a:pt x="2796199" y="2812838"/>
                  </a:lnTo>
                  <a:lnTo>
                    <a:pt x="2829089" y="2849804"/>
                  </a:lnTo>
                  <a:lnTo>
                    <a:pt x="2860099" y="2887566"/>
                  </a:lnTo>
                  <a:lnTo>
                    <a:pt x="2889232" y="2926123"/>
                  </a:lnTo>
                  <a:lnTo>
                    <a:pt x="2916485" y="2965476"/>
                  </a:lnTo>
                  <a:lnTo>
                    <a:pt x="2941860" y="3005623"/>
                  </a:lnTo>
                  <a:lnTo>
                    <a:pt x="2965355" y="3046566"/>
                  </a:lnTo>
                  <a:lnTo>
                    <a:pt x="2986971" y="3088303"/>
                  </a:lnTo>
                  <a:lnTo>
                    <a:pt x="3006709" y="3130835"/>
                  </a:lnTo>
                  <a:lnTo>
                    <a:pt x="3024567" y="3174162"/>
                  </a:lnTo>
                  <a:lnTo>
                    <a:pt x="3040545" y="3218282"/>
                  </a:lnTo>
                  <a:lnTo>
                    <a:pt x="3054644" y="3263197"/>
                  </a:lnTo>
                  <a:lnTo>
                    <a:pt x="3066864" y="3308905"/>
                  </a:lnTo>
                  <a:lnTo>
                    <a:pt x="3077204" y="3355407"/>
                  </a:lnTo>
                  <a:lnTo>
                    <a:pt x="3085664" y="3402702"/>
                  </a:lnTo>
                  <a:lnTo>
                    <a:pt x="3092244" y="3450791"/>
                  </a:lnTo>
                  <a:lnTo>
                    <a:pt x="3096944" y="3499673"/>
                  </a:lnTo>
                  <a:lnTo>
                    <a:pt x="3099764" y="3549347"/>
                  </a:lnTo>
                  <a:lnTo>
                    <a:pt x="3100705" y="3599815"/>
                  </a:lnTo>
                  <a:lnTo>
                    <a:pt x="3099797" y="3651942"/>
                  </a:lnTo>
                  <a:lnTo>
                    <a:pt x="3097073" y="3703168"/>
                  </a:lnTo>
                  <a:lnTo>
                    <a:pt x="3092534" y="3753494"/>
                  </a:lnTo>
                  <a:lnTo>
                    <a:pt x="3086180" y="3802918"/>
                  </a:lnTo>
                  <a:lnTo>
                    <a:pt x="3078009" y="3851441"/>
                  </a:lnTo>
                  <a:lnTo>
                    <a:pt x="3068023" y="3899063"/>
                  </a:lnTo>
                  <a:lnTo>
                    <a:pt x="3056220" y="3945784"/>
                  </a:lnTo>
                  <a:lnTo>
                    <a:pt x="3042601" y="3991604"/>
                  </a:lnTo>
                  <a:lnTo>
                    <a:pt x="3027167" y="4036523"/>
                  </a:lnTo>
                  <a:lnTo>
                    <a:pt x="3009915" y="4080541"/>
                  </a:lnTo>
                  <a:lnTo>
                    <a:pt x="2990848" y="4123658"/>
                  </a:lnTo>
                  <a:lnTo>
                    <a:pt x="2969964" y="4165874"/>
                  </a:lnTo>
                  <a:lnTo>
                    <a:pt x="2947263" y="4207189"/>
                  </a:lnTo>
                  <a:lnTo>
                    <a:pt x="2922745" y="4247602"/>
                  </a:lnTo>
                  <a:lnTo>
                    <a:pt x="2896411" y="4287115"/>
                  </a:lnTo>
                  <a:lnTo>
                    <a:pt x="2868260" y="4325726"/>
                  </a:lnTo>
                  <a:lnTo>
                    <a:pt x="2838292" y="4363437"/>
                  </a:lnTo>
                  <a:lnTo>
                    <a:pt x="2806507" y="4400246"/>
                  </a:lnTo>
                  <a:lnTo>
                    <a:pt x="2772904" y="4436154"/>
                  </a:lnTo>
                  <a:lnTo>
                    <a:pt x="2737484" y="4471161"/>
                  </a:lnTo>
                  <a:lnTo>
                    <a:pt x="2700703" y="4504854"/>
                  </a:lnTo>
                  <a:lnTo>
                    <a:pt x="2662976" y="4536819"/>
                  </a:lnTo>
                  <a:lnTo>
                    <a:pt x="2624304" y="4567056"/>
                  </a:lnTo>
                  <a:lnTo>
                    <a:pt x="2584687" y="4595566"/>
                  </a:lnTo>
                  <a:lnTo>
                    <a:pt x="2544125" y="4622347"/>
                  </a:lnTo>
                  <a:lnTo>
                    <a:pt x="2502617" y="4647401"/>
                  </a:lnTo>
                  <a:lnTo>
                    <a:pt x="2460164" y="4670726"/>
                  </a:lnTo>
                  <a:lnTo>
                    <a:pt x="2416766" y="4692324"/>
                  </a:lnTo>
                  <a:lnTo>
                    <a:pt x="2372422" y="4712194"/>
                  </a:lnTo>
                  <a:lnTo>
                    <a:pt x="2327132" y="4730337"/>
                  </a:lnTo>
                  <a:lnTo>
                    <a:pt x="2280896" y="4746751"/>
                  </a:lnTo>
                  <a:lnTo>
                    <a:pt x="2233714" y="4761438"/>
                  </a:lnTo>
                  <a:lnTo>
                    <a:pt x="2185586" y="4774397"/>
                  </a:lnTo>
                  <a:lnTo>
                    <a:pt x="2136512" y="4785627"/>
                  </a:lnTo>
                  <a:lnTo>
                    <a:pt x="2086492" y="4795131"/>
                  </a:lnTo>
                  <a:lnTo>
                    <a:pt x="2035526" y="4802906"/>
                  </a:lnTo>
                  <a:lnTo>
                    <a:pt x="1983613" y="4808953"/>
                  </a:lnTo>
                  <a:lnTo>
                    <a:pt x="1930754" y="4813273"/>
                  </a:lnTo>
                  <a:lnTo>
                    <a:pt x="1876948" y="4815865"/>
                  </a:lnTo>
                  <a:lnTo>
                    <a:pt x="1822196" y="4816729"/>
                  </a:lnTo>
                  <a:lnTo>
                    <a:pt x="1774491" y="4815949"/>
                  </a:lnTo>
                  <a:lnTo>
                    <a:pt x="1727253" y="4813609"/>
                  </a:lnTo>
                  <a:lnTo>
                    <a:pt x="1680481" y="4809709"/>
                  </a:lnTo>
                  <a:lnTo>
                    <a:pt x="1634175" y="4804248"/>
                  </a:lnTo>
                  <a:lnTo>
                    <a:pt x="1588336" y="4797228"/>
                  </a:lnTo>
                  <a:lnTo>
                    <a:pt x="1542963" y="4788648"/>
                  </a:lnTo>
                  <a:lnTo>
                    <a:pt x="1498056" y="4778507"/>
                  </a:lnTo>
                  <a:lnTo>
                    <a:pt x="1453615" y="4766807"/>
                  </a:lnTo>
                  <a:lnTo>
                    <a:pt x="1409640" y="4753546"/>
                  </a:lnTo>
                  <a:lnTo>
                    <a:pt x="1366131" y="4738725"/>
                  </a:lnTo>
                  <a:lnTo>
                    <a:pt x="1323088" y="4722343"/>
                  </a:lnTo>
                  <a:lnTo>
                    <a:pt x="1280510" y="4704401"/>
                  </a:lnTo>
                  <a:lnTo>
                    <a:pt x="1238398" y="4684899"/>
                  </a:lnTo>
                  <a:lnTo>
                    <a:pt x="1196752" y="4663836"/>
                  </a:lnTo>
                  <a:lnTo>
                    <a:pt x="1155572" y="4641213"/>
                  </a:lnTo>
                  <a:lnTo>
                    <a:pt x="1114857" y="4617030"/>
                  </a:lnTo>
                  <a:lnTo>
                    <a:pt x="1074607" y="4591286"/>
                  </a:lnTo>
                  <a:lnTo>
                    <a:pt x="1034823" y="4563981"/>
                  </a:lnTo>
                  <a:lnTo>
                    <a:pt x="995504" y="4535116"/>
                  </a:lnTo>
                  <a:lnTo>
                    <a:pt x="956650" y="4504690"/>
                  </a:lnTo>
                  <a:lnTo>
                    <a:pt x="918261" y="4472703"/>
                  </a:lnTo>
                  <a:lnTo>
                    <a:pt x="880337" y="4439156"/>
                  </a:lnTo>
                  <a:lnTo>
                    <a:pt x="842879" y="4404048"/>
                  </a:lnTo>
                  <a:lnTo>
                    <a:pt x="805885" y="4367380"/>
                  </a:lnTo>
                  <a:lnTo>
                    <a:pt x="769356" y="4329150"/>
                  </a:lnTo>
                  <a:lnTo>
                    <a:pt x="733292" y="4289360"/>
                  </a:lnTo>
                  <a:lnTo>
                    <a:pt x="697693" y="4248009"/>
                  </a:lnTo>
                  <a:lnTo>
                    <a:pt x="662558" y="4205096"/>
                  </a:lnTo>
                  <a:lnTo>
                    <a:pt x="0" y="4625594"/>
                  </a:lnTo>
                  <a:lnTo>
                    <a:pt x="32038" y="4669923"/>
                  </a:lnTo>
                  <a:lnTo>
                    <a:pt x="64536" y="4713210"/>
                  </a:lnTo>
                  <a:lnTo>
                    <a:pt x="97493" y="4755453"/>
                  </a:lnTo>
                  <a:lnTo>
                    <a:pt x="130909" y="4796653"/>
                  </a:lnTo>
                  <a:lnTo>
                    <a:pt x="164784" y="4836809"/>
                  </a:lnTo>
                  <a:lnTo>
                    <a:pt x="199118" y="4875922"/>
                  </a:lnTo>
                  <a:lnTo>
                    <a:pt x="233912" y="4913991"/>
                  </a:lnTo>
                  <a:lnTo>
                    <a:pt x="269165" y="4951017"/>
                  </a:lnTo>
                  <a:lnTo>
                    <a:pt x="304877" y="4987000"/>
                  </a:lnTo>
                  <a:lnTo>
                    <a:pt x="341048" y="5021940"/>
                  </a:lnTo>
                  <a:lnTo>
                    <a:pt x="377679" y="5055836"/>
                  </a:lnTo>
                  <a:lnTo>
                    <a:pt x="414769" y="5088689"/>
                  </a:lnTo>
                  <a:lnTo>
                    <a:pt x="452318" y="5120499"/>
                  </a:lnTo>
                  <a:lnTo>
                    <a:pt x="490327" y="5151265"/>
                  </a:lnTo>
                  <a:lnTo>
                    <a:pt x="528795" y="5180989"/>
                  </a:lnTo>
                  <a:lnTo>
                    <a:pt x="567722" y="5209669"/>
                  </a:lnTo>
                  <a:lnTo>
                    <a:pt x="607109" y="5237306"/>
                  </a:lnTo>
                  <a:lnTo>
                    <a:pt x="646955" y="5263899"/>
                  </a:lnTo>
                  <a:lnTo>
                    <a:pt x="687261" y="5289450"/>
                  </a:lnTo>
                  <a:lnTo>
                    <a:pt x="728026" y="5313958"/>
                  </a:lnTo>
                  <a:lnTo>
                    <a:pt x="769250" y="5337422"/>
                  </a:lnTo>
                  <a:lnTo>
                    <a:pt x="810934" y="5359844"/>
                  </a:lnTo>
                  <a:lnTo>
                    <a:pt x="853078" y="5381222"/>
                  </a:lnTo>
                  <a:lnTo>
                    <a:pt x="895681" y="5401557"/>
                  </a:lnTo>
                  <a:lnTo>
                    <a:pt x="938744" y="5420850"/>
                  </a:lnTo>
                  <a:lnTo>
                    <a:pt x="982266" y="5439099"/>
                  </a:lnTo>
                  <a:lnTo>
                    <a:pt x="1026248" y="5456305"/>
                  </a:lnTo>
                  <a:lnTo>
                    <a:pt x="1070689" y="5472469"/>
                  </a:lnTo>
                  <a:lnTo>
                    <a:pt x="1115590" y="5487589"/>
                  </a:lnTo>
                  <a:lnTo>
                    <a:pt x="1160951" y="5501667"/>
                  </a:lnTo>
                  <a:lnTo>
                    <a:pt x="1206771" y="5514701"/>
                  </a:lnTo>
                  <a:lnTo>
                    <a:pt x="1253051" y="5526693"/>
                  </a:lnTo>
                  <a:lnTo>
                    <a:pt x="1299791" y="5537642"/>
                  </a:lnTo>
                  <a:lnTo>
                    <a:pt x="1346991" y="5547548"/>
                  </a:lnTo>
                  <a:lnTo>
                    <a:pt x="1394650" y="5556411"/>
                  </a:lnTo>
                  <a:lnTo>
                    <a:pt x="1442769" y="5564231"/>
                  </a:lnTo>
                  <a:lnTo>
                    <a:pt x="1491348" y="5571009"/>
                  </a:lnTo>
                  <a:lnTo>
                    <a:pt x="1540387" y="5576744"/>
                  </a:lnTo>
                  <a:lnTo>
                    <a:pt x="1589885" y="5581436"/>
                  </a:lnTo>
                  <a:lnTo>
                    <a:pt x="1639843" y="5585085"/>
                  </a:lnTo>
                  <a:lnTo>
                    <a:pt x="1690262" y="5587692"/>
                  </a:lnTo>
                  <a:lnTo>
                    <a:pt x="1741140" y="5589256"/>
                  </a:lnTo>
                  <a:lnTo>
                    <a:pt x="1792478" y="5589778"/>
                  </a:lnTo>
                  <a:lnTo>
                    <a:pt x="1845008" y="5589256"/>
                  </a:lnTo>
                  <a:lnTo>
                    <a:pt x="1897051" y="5587690"/>
                  </a:lnTo>
                  <a:lnTo>
                    <a:pt x="1948606" y="5585080"/>
                  </a:lnTo>
                  <a:lnTo>
                    <a:pt x="1999673" y="5581426"/>
                  </a:lnTo>
                  <a:lnTo>
                    <a:pt x="2050253" y="5576728"/>
                  </a:lnTo>
                  <a:lnTo>
                    <a:pt x="2100344" y="5570986"/>
                  </a:lnTo>
                  <a:lnTo>
                    <a:pt x="2149949" y="5564200"/>
                  </a:lnTo>
                  <a:lnTo>
                    <a:pt x="2199065" y="5556370"/>
                  </a:lnTo>
                  <a:lnTo>
                    <a:pt x="2247694" y="5547496"/>
                  </a:lnTo>
                  <a:lnTo>
                    <a:pt x="2295835" y="5537578"/>
                  </a:lnTo>
                  <a:lnTo>
                    <a:pt x="2343488" y="5526616"/>
                  </a:lnTo>
                  <a:lnTo>
                    <a:pt x="2390654" y="5514610"/>
                  </a:lnTo>
                  <a:lnTo>
                    <a:pt x="2437332" y="5501560"/>
                  </a:lnTo>
                  <a:lnTo>
                    <a:pt x="2483522" y="5487467"/>
                  </a:lnTo>
                  <a:lnTo>
                    <a:pt x="2529224" y="5472329"/>
                  </a:lnTo>
                  <a:lnTo>
                    <a:pt x="2574439" y="5456147"/>
                  </a:lnTo>
                  <a:lnTo>
                    <a:pt x="2619166" y="5438921"/>
                  </a:lnTo>
                  <a:lnTo>
                    <a:pt x="2663406" y="5420651"/>
                  </a:lnTo>
                  <a:lnTo>
                    <a:pt x="2707157" y="5401337"/>
                  </a:lnTo>
                  <a:lnTo>
                    <a:pt x="2750421" y="5380980"/>
                  </a:lnTo>
                  <a:lnTo>
                    <a:pt x="2793198" y="5359578"/>
                  </a:lnTo>
                  <a:lnTo>
                    <a:pt x="2835486" y="5337132"/>
                  </a:lnTo>
                  <a:lnTo>
                    <a:pt x="2877287" y="5313642"/>
                  </a:lnTo>
                  <a:lnTo>
                    <a:pt x="2918600" y="5289109"/>
                  </a:lnTo>
                  <a:lnTo>
                    <a:pt x="2959426" y="5263531"/>
                  </a:lnTo>
                  <a:lnTo>
                    <a:pt x="2999763" y="5236909"/>
                  </a:lnTo>
                  <a:lnTo>
                    <a:pt x="3039613" y="5209244"/>
                  </a:lnTo>
                  <a:lnTo>
                    <a:pt x="3078976" y="5180534"/>
                  </a:lnTo>
                  <a:lnTo>
                    <a:pt x="3117850" y="5150780"/>
                  </a:lnTo>
                  <a:lnTo>
                    <a:pt x="3156237" y="5119982"/>
                  </a:lnTo>
                  <a:lnTo>
                    <a:pt x="3194136" y="5088141"/>
                  </a:lnTo>
                  <a:lnTo>
                    <a:pt x="3231548" y="5055255"/>
                  </a:lnTo>
                  <a:lnTo>
                    <a:pt x="3268471" y="5021326"/>
                  </a:lnTo>
                  <a:lnTo>
                    <a:pt x="3305707" y="4985541"/>
                  </a:lnTo>
                  <a:lnTo>
                    <a:pt x="3341760" y="4949269"/>
                  </a:lnTo>
                  <a:lnTo>
                    <a:pt x="3376632" y="4912508"/>
                  </a:lnTo>
                  <a:lnTo>
                    <a:pt x="3410322" y="4875259"/>
                  </a:lnTo>
                  <a:lnTo>
                    <a:pt x="3442831" y="4837522"/>
                  </a:lnTo>
                  <a:lnTo>
                    <a:pt x="3474157" y="4799296"/>
                  </a:lnTo>
                  <a:lnTo>
                    <a:pt x="3504302" y="4760582"/>
                  </a:lnTo>
                  <a:lnTo>
                    <a:pt x="3533265" y="4721379"/>
                  </a:lnTo>
                  <a:lnTo>
                    <a:pt x="3561045" y="4681688"/>
                  </a:lnTo>
                  <a:lnTo>
                    <a:pt x="3587644" y="4641508"/>
                  </a:lnTo>
                  <a:lnTo>
                    <a:pt x="3613061" y="4600840"/>
                  </a:lnTo>
                  <a:lnTo>
                    <a:pt x="3637297" y="4559683"/>
                  </a:lnTo>
                  <a:lnTo>
                    <a:pt x="3660350" y="4518037"/>
                  </a:lnTo>
                  <a:lnTo>
                    <a:pt x="3682221" y="4475903"/>
                  </a:lnTo>
                  <a:lnTo>
                    <a:pt x="3702910" y="4433279"/>
                  </a:lnTo>
                  <a:lnTo>
                    <a:pt x="3722417" y="4390167"/>
                  </a:lnTo>
                  <a:lnTo>
                    <a:pt x="3740742" y="4346566"/>
                  </a:lnTo>
                  <a:lnTo>
                    <a:pt x="3757885" y="4302476"/>
                  </a:lnTo>
                  <a:lnTo>
                    <a:pt x="3773846" y="4257897"/>
                  </a:lnTo>
                  <a:lnTo>
                    <a:pt x="3788625" y="4212829"/>
                  </a:lnTo>
                  <a:lnTo>
                    <a:pt x="3802221" y="4167272"/>
                  </a:lnTo>
                  <a:lnTo>
                    <a:pt x="3814635" y="4121226"/>
                  </a:lnTo>
                  <a:lnTo>
                    <a:pt x="3825868" y="4074690"/>
                  </a:lnTo>
                  <a:lnTo>
                    <a:pt x="3835917" y="4027666"/>
                  </a:lnTo>
                  <a:lnTo>
                    <a:pt x="3844785" y="3980152"/>
                  </a:lnTo>
                  <a:lnTo>
                    <a:pt x="3852470" y="3932148"/>
                  </a:lnTo>
                  <a:lnTo>
                    <a:pt x="3858973" y="3883656"/>
                  </a:lnTo>
                  <a:lnTo>
                    <a:pt x="3864294" y="3834674"/>
                  </a:lnTo>
                  <a:lnTo>
                    <a:pt x="3868433" y="3785202"/>
                  </a:lnTo>
                  <a:lnTo>
                    <a:pt x="3871389" y="3735241"/>
                  </a:lnTo>
                  <a:lnTo>
                    <a:pt x="3873162" y="3684791"/>
                  </a:lnTo>
                  <a:lnTo>
                    <a:pt x="3873754" y="3633851"/>
                  </a:lnTo>
                  <a:lnTo>
                    <a:pt x="3873163" y="3583153"/>
                  </a:lnTo>
                  <a:lnTo>
                    <a:pt x="3871391" y="3532889"/>
                  </a:lnTo>
                  <a:lnTo>
                    <a:pt x="3868439" y="3483058"/>
                  </a:lnTo>
                  <a:lnTo>
                    <a:pt x="3864305" y="3433662"/>
                  </a:lnTo>
                  <a:lnTo>
                    <a:pt x="3858990" y="3384698"/>
                  </a:lnTo>
                  <a:lnTo>
                    <a:pt x="3852495" y="3336169"/>
                  </a:lnTo>
                  <a:lnTo>
                    <a:pt x="3844818" y="3288073"/>
                  </a:lnTo>
                  <a:lnTo>
                    <a:pt x="3835961" y="3240410"/>
                  </a:lnTo>
                  <a:lnTo>
                    <a:pt x="3825922" y="3193182"/>
                  </a:lnTo>
                  <a:lnTo>
                    <a:pt x="3814703" y="3146387"/>
                  </a:lnTo>
                  <a:lnTo>
                    <a:pt x="3802303" y="3100026"/>
                  </a:lnTo>
                  <a:lnTo>
                    <a:pt x="3788722" y="3054099"/>
                  </a:lnTo>
                  <a:lnTo>
                    <a:pt x="3773961" y="3008605"/>
                  </a:lnTo>
                  <a:lnTo>
                    <a:pt x="3758019" y="2963546"/>
                  </a:lnTo>
                  <a:lnTo>
                    <a:pt x="3740896" y="2918920"/>
                  </a:lnTo>
                  <a:lnTo>
                    <a:pt x="3722592" y="2874728"/>
                  </a:lnTo>
                  <a:lnTo>
                    <a:pt x="3703108" y="2830970"/>
                  </a:lnTo>
                  <a:lnTo>
                    <a:pt x="3682443" y="2787646"/>
                  </a:lnTo>
                  <a:lnTo>
                    <a:pt x="3660597" y="2744757"/>
                  </a:lnTo>
                  <a:lnTo>
                    <a:pt x="3637571" y="2702301"/>
                  </a:lnTo>
                  <a:lnTo>
                    <a:pt x="3613365" y="2660279"/>
                  </a:lnTo>
                  <a:lnTo>
                    <a:pt x="3587977" y="2618691"/>
                  </a:lnTo>
                  <a:lnTo>
                    <a:pt x="3561410" y="2577538"/>
                  </a:lnTo>
                  <a:lnTo>
                    <a:pt x="3533662" y="2536818"/>
                  </a:lnTo>
                  <a:lnTo>
                    <a:pt x="3504733" y="2496533"/>
                  </a:lnTo>
                  <a:lnTo>
                    <a:pt x="3474624" y="2456682"/>
                  </a:lnTo>
                  <a:lnTo>
                    <a:pt x="3443335" y="2417265"/>
                  </a:lnTo>
                  <a:lnTo>
                    <a:pt x="3410866" y="2378283"/>
                  </a:lnTo>
                  <a:lnTo>
                    <a:pt x="3377216" y="2339734"/>
                  </a:lnTo>
                  <a:lnTo>
                    <a:pt x="3342386" y="2301620"/>
                  </a:lnTo>
                  <a:lnTo>
                    <a:pt x="3305526" y="2263080"/>
                  </a:lnTo>
                  <a:lnTo>
                    <a:pt x="3268231" y="2225893"/>
                  </a:lnTo>
                  <a:lnTo>
                    <a:pt x="3230500" y="2190058"/>
                  </a:lnTo>
                  <a:lnTo>
                    <a:pt x="3192333" y="2155575"/>
                  </a:lnTo>
                  <a:lnTo>
                    <a:pt x="3153731" y="2122446"/>
                  </a:lnTo>
                  <a:lnTo>
                    <a:pt x="3114693" y="2090669"/>
                  </a:lnTo>
                  <a:lnTo>
                    <a:pt x="3075220" y="2060244"/>
                  </a:lnTo>
                  <a:lnTo>
                    <a:pt x="3035311" y="2031172"/>
                  </a:lnTo>
                  <a:lnTo>
                    <a:pt x="2994967" y="2003453"/>
                  </a:lnTo>
                  <a:lnTo>
                    <a:pt x="2954188" y="1977086"/>
                  </a:lnTo>
                  <a:lnTo>
                    <a:pt x="2912974" y="1952071"/>
                  </a:lnTo>
                  <a:lnTo>
                    <a:pt x="2871324" y="1928409"/>
                  </a:lnTo>
                  <a:lnTo>
                    <a:pt x="2829240" y="1906099"/>
                  </a:lnTo>
                  <a:lnTo>
                    <a:pt x="2786720" y="1885142"/>
                  </a:lnTo>
                  <a:lnTo>
                    <a:pt x="2743766" y="1865537"/>
                  </a:lnTo>
                  <a:lnTo>
                    <a:pt x="2700377" y="1847284"/>
                  </a:lnTo>
                  <a:lnTo>
                    <a:pt x="2656552" y="1830384"/>
                  </a:lnTo>
                  <a:lnTo>
                    <a:pt x="2612293" y="1814835"/>
                  </a:lnTo>
                  <a:lnTo>
                    <a:pt x="2567600" y="1800639"/>
                  </a:lnTo>
                  <a:lnTo>
                    <a:pt x="2522472" y="1787795"/>
                  </a:lnTo>
                  <a:lnTo>
                    <a:pt x="2476909" y="1776303"/>
                  </a:lnTo>
                  <a:lnTo>
                    <a:pt x="2430912" y="1766164"/>
                  </a:lnTo>
                  <a:lnTo>
                    <a:pt x="2384480" y="1757376"/>
                  </a:lnTo>
                  <a:lnTo>
                    <a:pt x="2337614" y="1749940"/>
                  </a:lnTo>
                  <a:lnTo>
                    <a:pt x="2290313" y="1743857"/>
                  </a:lnTo>
                  <a:lnTo>
                    <a:pt x="2242579" y="1739125"/>
                  </a:lnTo>
                  <a:lnTo>
                    <a:pt x="2194410" y="1735745"/>
                  </a:lnTo>
                  <a:lnTo>
                    <a:pt x="2145807" y="1733717"/>
                  </a:lnTo>
                  <a:lnTo>
                    <a:pt x="2096769" y="1733041"/>
                  </a:lnTo>
                  <a:lnTo>
                    <a:pt x="2076678" y="1733734"/>
                  </a:lnTo>
                  <a:lnTo>
                    <a:pt x="2003147" y="1739280"/>
                  </a:lnTo>
                  <a:lnTo>
                    <a:pt x="1949712" y="1744138"/>
                  </a:lnTo>
                  <a:lnTo>
                    <a:pt x="1885166" y="1750388"/>
                  </a:lnTo>
                  <a:lnTo>
                    <a:pt x="1809513" y="1758034"/>
                  </a:lnTo>
                  <a:lnTo>
                    <a:pt x="1722755" y="1767077"/>
                  </a:lnTo>
                  <a:lnTo>
                    <a:pt x="2013711" y="730630"/>
                  </a:lnTo>
                  <a:lnTo>
                    <a:pt x="3882263" y="730630"/>
                  </a:lnTo>
                  <a:lnTo>
                    <a:pt x="3882263" y="0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80293" y="0"/>
              <a:ext cx="3607307" cy="1028699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324843" y="0"/>
              <a:ext cx="3305557" cy="10287000"/>
            </a:xfrm>
            <a:custGeom>
              <a:avLst/>
              <a:gdLst/>
              <a:ahLst/>
              <a:cxnLst/>
              <a:rect l="l" t="t" r="r" b="b"/>
              <a:pathLst>
                <a:path w="2856229" h="10287000">
                  <a:moveTo>
                    <a:pt x="2855976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2855976" y="10287000"/>
                  </a:lnTo>
                  <a:lnTo>
                    <a:pt x="2855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Gill Sans MT" panose="020B0502020104020203" pitchFamily="34" charset="0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0259695" y="1736344"/>
              <a:ext cx="4218305" cy="5577205"/>
            </a:xfrm>
            <a:custGeom>
              <a:avLst/>
              <a:gdLst/>
              <a:ahLst/>
              <a:cxnLst/>
              <a:rect l="l" t="t" r="r" b="b"/>
              <a:pathLst>
                <a:path w="4218305" h="5577205">
                  <a:moveTo>
                    <a:pt x="3695446" y="4515104"/>
                  </a:moveTo>
                  <a:lnTo>
                    <a:pt x="3032760" y="4515104"/>
                  </a:lnTo>
                  <a:lnTo>
                    <a:pt x="3032760" y="5577078"/>
                  </a:lnTo>
                  <a:lnTo>
                    <a:pt x="3695446" y="5577078"/>
                  </a:lnTo>
                  <a:lnTo>
                    <a:pt x="3695446" y="4515104"/>
                  </a:lnTo>
                  <a:close/>
                </a:path>
                <a:path w="4218305" h="5577205">
                  <a:moveTo>
                    <a:pt x="3695446" y="0"/>
                  </a:moveTo>
                  <a:lnTo>
                    <a:pt x="0" y="4515104"/>
                  </a:lnTo>
                  <a:lnTo>
                    <a:pt x="4217797" y="4515104"/>
                  </a:lnTo>
                  <a:lnTo>
                    <a:pt x="4217797" y="3882263"/>
                  </a:lnTo>
                  <a:lnTo>
                    <a:pt x="1297432" y="3882263"/>
                  </a:lnTo>
                  <a:lnTo>
                    <a:pt x="3015742" y="1722247"/>
                  </a:lnTo>
                  <a:lnTo>
                    <a:pt x="3695446" y="1722247"/>
                  </a:lnTo>
                  <a:lnTo>
                    <a:pt x="3695446" y="0"/>
                  </a:lnTo>
                  <a:close/>
                </a:path>
                <a:path w="4218305" h="5577205">
                  <a:moveTo>
                    <a:pt x="3695446" y="1722247"/>
                  </a:moveTo>
                  <a:lnTo>
                    <a:pt x="3032760" y="1722247"/>
                  </a:lnTo>
                  <a:lnTo>
                    <a:pt x="3032760" y="3882263"/>
                  </a:lnTo>
                  <a:lnTo>
                    <a:pt x="3695446" y="3882263"/>
                  </a:lnTo>
                  <a:lnTo>
                    <a:pt x="3695446" y="1722247"/>
                  </a:lnTo>
                  <a:close/>
                </a:path>
              </a:pathLst>
            </a:custGeom>
            <a:solidFill>
              <a:srgbClr val="A2A2A2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00645" y="0"/>
              <a:ext cx="3610355" cy="1028699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931784" y="0"/>
              <a:ext cx="3345816" cy="10287000"/>
            </a:xfrm>
            <a:custGeom>
              <a:avLst/>
              <a:gdLst/>
              <a:ahLst/>
              <a:cxnLst/>
              <a:rect l="l" t="t" r="r" b="b"/>
              <a:pathLst>
                <a:path w="2859404" h="10287000">
                  <a:moveTo>
                    <a:pt x="2859024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2859024" y="10287000"/>
                  </a:lnTo>
                  <a:lnTo>
                    <a:pt x="28590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7363915" y="1719326"/>
              <a:ext cx="3687445" cy="5763895"/>
            </a:xfrm>
            <a:custGeom>
              <a:avLst/>
              <a:gdLst/>
              <a:ahLst/>
              <a:cxnLst/>
              <a:rect l="l" t="t" r="r" b="b"/>
              <a:pathLst>
                <a:path w="3687445" h="5763895">
                  <a:moveTo>
                    <a:pt x="1809495" y="0"/>
                  </a:moveTo>
                  <a:lnTo>
                    <a:pt x="1755317" y="623"/>
                  </a:lnTo>
                  <a:lnTo>
                    <a:pt x="1701810" y="2492"/>
                  </a:lnTo>
                  <a:lnTo>
                    <a:pt x="1648975" y="5607"/>
                  </a:lnTo>
                  <a:lnTo>
                    <a:pt x="1596812" y="9969"/>
                  </a:lnTo>
                  <a:lnTo>
                    <a:pt x="1545320" y="15577"/>
                  </a:lnTo>
                  <a:lnTo>
                    <a:pt x="1494500" y="22431"/>
                  </a:lnTo>
                  <a:lnTo>
                    <a:pt x="1444351" y="30531"/>
                  </a:lnTo>
                  <a:lnTo>
                    <a:pt x="1394873" y="39877"/>
                  </a:lnTo>
                  <a:lnTo>
                    <a:pt x="1346067" y="50470"/>
                  </a:lnTo>
                  <a:lnTo>
                    <a:pt x="1297932" y="62309"/>
                  </a:lnTo>
                  <a:lnTo>
                    <a:pt x="1250467" y="75394"/>
                  </a:lnTo>
                  <a:lnTo>
                    <a:pt x="1203674" y="89725"/>
                  </a:lnTo>
                  <a:lnTo>
                    <a:pt x="1157551" y="105302"/>
                  </a:lnTo>
                  <a:lnTo>
                    <a:pt x="1112099" y="122126"/>
                  </a:lnTo>
                  <a:lnTo>
                    <a:pt x="1067317" y="140196"/>
                  </a:lnTo>
                  <a:lnTo>
                    <a:pt x="1023206" y="159511"/>
                  </a:lnTo>
                  <a:lnTo>
                    <a:pt x="979765" y="180074"/>
                  </a:lnTo>
                  <a:lnTo>
                    <a:pt x="936994" y="201882"/>
                  </a:lnTo>
                  <a:lnTo>
                    <a:pt x="894893" y="224936"/>
                  </a:lnTo>
                  <a:lnTo>
                    <a:pt x="853462" y="249237"/>
                  </a:lnTo>
                  <a:lnTo>
                    <a:pt x="812701" y="274784"/>
                  </a:lnTo>
                  <a:lnTo>
                    <a:pt x="772609" y="301577"/>
                  </a:lnTo>
                  <a:lnTo>
                    <a:pt x="733188" y="329616"/>
                  </a:lnTo>
                  <a:lnTo>
                    <a:pt x="694436" y="358901"/>
                  </a:lnTo>
                  <a:lnTo>
                    <a:pt x="656701" y="389374"/>
                  </a:lnTo>
                  <a:lnTo>
                    <a:pt x="620302" y="420975"/>
                  </a:lnTo>
                  <a:lnTo>
                    <a:pt x="585237" y="453705"/>
                  </a:lnTo>
                  <a:lnTo>
                    <a:pt x="551508" y="487563"/>
                  </a:lnTo>
                  <a:lnTo>
                    <a:pt x="519113" y="522550"/>
                  </a:lnTo>
                  <a:lnTo>
                    <a:pt x="488053" y="558665"/>
                  </a:lnTo>
                  <a:lnTo>
                    <a:pt x="458327" y="595908"/>
                  </a:lnTo>
                  <a:lnTo>
                    <a:pt x="429937" y="634280"/>
                  </a:lnTo>
                  <a:lnTo>
                    <a:pt x="402881" y="673780"/>
                  </a:lnTo>
                  <a:lnTo>
                    <a:pt x="377160" y="714409"/>
                  </a:lnTo>
                  <a:lnTo>
                    <a:pt x="352774" y="756166"/>
                  </a:lnTo>
                  <a:lnTo>
                    <a:pt x="329723" y="799052"/>
                  </a:lnTo>
                  <a:lnTo>
                    <a:pt x="308007" y="843066"/>
                  </a:lnTo>
                  <a:lnTo>
                    <a:pt x="287625" y="888208"/>
                  </a:lnTo>
                  <a:lnTo>
                    <a:pt x="268579" y="934479"/>
                  </a:lnTo>
                  <a:lnTo>
                    <a:pt x="250867" y="981879"/>
                  </a:lnTo>
                  <a:lnTo>
                    <a:pt x="234490" y="1030407"/>
                  </a:lnTo>
                  <a:lnTo>
                    <a:pt x="219448" y="1080063"/>
                  </a:lnTo>
                  <a:lnTo>
                    <a:pt x="205740" y="1130848"/>
                  </a:lnTo>
                  <a:lnTo>
                    <a:pt x="193368" y="1182761"/>
                  </a:lnTo>
                  <a:lnTo>
                    <a:pt x="182330" y="1235803"/>
                  </a:lnTo>
                  <a:lnTo>
                    <a:pt x="172627" y="1289973"/>
                  </a:lnTo>
                  <a:lnTo>
                    <a:pt x="164259" y="1345271"/>
                  </a:lnTo>
                  <a:lnTo>
                    <a:pt x="157225" y="1401699"/>
                  </a:lnTo>
                  <a:lnTo>
                    <a:pt x="947165" y="1401699"/>
                  </a:lnTo>
                  <a:lnTo>
                    <a:pt x="967922" y="1342844"/>
                  </a:lnTo>
                  <a:lnTo>
                    <a:pt x="989631" y="1286501"/>
                  </a:lnTo>
                  <a:lnTo>
                    <a:pt x="1012291" y="1232670"/>
                  </a:lnTo>
                  <a:lnTo>
                    <a:pt x="1035904" y="1181350"/>
                  </a:lnTo>
                  <a:lnTo>
                    <a:pt x="1060470" y="1132541"/>
                  </a:lnTo>
                  <a:lnTo>
                    <a:pt x="1085988" y="1086244"/>
                  </a:lnTo>
                  <a:lnTo>
                    <a:pt x="1112460" y="1042458"/>
                  </a:lnTo>
                  <a:lnTo>
                    <a:pt x="1139886" y="1001184"/>
                  </a:lnTo>
                  <a:lnTo>
                    <a:pt x="1168267" y="962421"/>
                  </a:lnTo>
                  <a:lnTo>
                    <a:pt x="1197601" y="926170"/>
                  </a:lnTo>
                  <a:lnTo>
                    <a:pt x="1227891" y="892430"/>
                  </a:lnTo>
                  <a:lnTo>
                    <a:pt x="1259135" y="861202"/>
                  </a:lnTo>
                  <a:lnTo>
                    <a:pt x="1291336" y="832484"/>
                  </a:lnTo>
                  <a:lnTo>
                    <a:pt x="1327710" y="804005"/>
                  </a:lnTo>
                  <a:lnTo>
                    <a:pt x="1366096" y="778001"/>
                  </a:lnTo>
                  <a:lnTo>
                    <a:pt x="1406491" y="754475"/>
                  </a:lnTo>
                  <a:lnTo>
                    <a:pt x="1448895" y="733425"/>
                  </a:lnTo>
                  <a:lnTo>
                    <a:pt x="1493309" y="714851"/>
                  </a:lnTo>
                  <a:lnTo>
                    <a:pt x="1539732" y="698753"/>
                  </a:lnTo>
                  <a:lnTo>
                    <a:pt x="1588162" y="685133"/>
                  </a:lnTo>
                  <a:lnTo>
                    <a:pt x="1638601" y="673988"/>
                  </a:lnTo>
                  <a:lnTo>
                    <a:pt x="1691046" y="665321"/>
                  </a:lnTo>
                  <a:lnTo>
                    <a:pt x="1745499" y="659129"/>
                  </a:lnTo>
                  <a:lnTo>
                    <a:pt x="1801958" y="655415"/>
                  </a:lnTo>
                  <a:lnTo>
                    <a:pt x="1860422" y="654176"/>
                  </a:lnTo>
                  <a:lnTo>
                    <a:pt x="1913856" y="655516"/>
                  </a:lnTo>
                  <a:lnTo>
                    <a:pt x="1966115" y="659534"/>
                  </a:lnTo>
                  <a:lnTo>
                    <a:pt x="2017201" y="666232"/>
                  </a:lnTo>
                  <a:lnTo>
                    <a:pt x="2067114" y="675609"/>
                  </a:lnTo>
                  <a:lnTo>
                    <a:pt x="2115854" y="687666"/>
                  </a:lnTo>
                  <a:lnTo>
                    <a:pt x="2163421" y="702402"/>
                  </a:lnTo>
                  <a:lnTo>
                    <a:pt x="2209815" y="719820"/>
                  </a:lnTo>
                  <a:lnTo>
                    <a:pt x="2255038" y="739917"/>
                  </a:lnTo>
                  <a:lnTo>
                    <a:pt x="2299088" y="762696"/>
                  </a:lnTo>
                  <a:lnTo>
                    <a:pt x="2341967" y="788156"/>
                  </a:lnTo>
                  <a:lnTo>
                    <a:pt x="2383675" y="816297"/>
                  </a:lnTo>
                  <a:lnTo>
                    <a:pt x="2424211" y="847120"/>
                  </a:lnTo>
                  <a:lnTo>
                    <a:pt x="2463577" y="880625"/>
                  </a:lnTo>
                  <a:lnTo>
                    <a:pt x="2501772" y="916813"/>
                  </a:lnTo>
                  <a:lnTo>
                    <a:pt x="2538065" y="954926"/>
                  </a:lnTo>
                  <a:lnTo>
                    <a:pt x="2571667" y="994209"/>
                  </a:lnTo>
                  <a:lnTo>
                    <a:pt x="2602579" y="1034661"/>
                  </a:lnTo>
                  <a:lnTo>
                    <a:pt x="2630802" y="1076282"/>
                  </a:lnTo>
                  <a:lnTo>
                    <a:pt x="2656336" y="1119071"/>
                  </a:lnTo>
                  <a:lnTo>
                    <a:pt x="2679181" y="1163027"/>
                  </a:lnTo>
                  <a:lnTo>
                    <a:pt x="2699337" y="1208151"/>
                  </a:lnTo>
                  <a:lnTo>
                    <a:pt x="2716805" y="1254440"/>
                  </a:lnTo>
                  <a:lnTo>
                    <a:pt x="2731584" y="1301895"/>
                  </a:lnTo>
                  <a:lnTo>
                    <a:pt x="2743676" y="1350516"/>
                  </a:lnTo>
                  <a:lnTo>
                    <a:pt x="2753080" y="1400301"/>
                  </a:lnTo>
                  <a:lnTo>
                    <a:pt x="2759797" y="1451250"/>
                  </a:lnTo>
                  <a:lnTo>
                    <a:pt x="2763827" y="1503363"/>
                  </a:lnTo>
                  <a:lnTo>
                    <a:pt x="2765170" y="1556639"/>
                  </a:lnTo>
                  <a:lnTo>
                    <a:pt x="2763730" y="1608641"/>
                  </a:lnTo>
                  <a:lnTo>
                    <a:pt x="2759408" y="1659276"/>
                  </a:lnTo>
                  <a:lnTo>
                    <a:pt x="2752206" y="1708545"/>
                  </a:lnTo>
                  <a:lnTo>
                    <a:pt x="2742121" y="1756447"/>
                  </a:lnTo>
                  <a:lnTo>
                    <a:pt x="2729154" y="1802984"/>
                  </a:lnTo>
                  <a:lnTo>
                    <a:pt x="2713306" y="1848157"/>
                  </a:lnTo>
                  <a:lnTo>
                    <a:pt x="2694574" y="1891966"/>
                  </a:lnTo>
                  <a:lnTo>
                    <a:pt x="2672960" y="1934413"/>
                  </a:lnTo>
                  <a:lnTo>
                    <a:pt x="2648463" y="1975498"/>
                  </a:lnTo>
                  <a:lnTo>
                    <a:pt x="2621083" y="2015221"/>
                  </a:lnTo>
                  <a:lnTo>
                    <a:pt x="2590819" y="2053585"/>
                  </a:lnTo>
                  <a:lnTo>
                    <a:pt x="2557671" y="2090589"/>
                  </a:lnTo>
                  <a:lnTo>
                    <a:pt x="2521639" y="2126235"/>
                  </a:lnTo>
                  <a:lnTo>
                    <a:pt x="2482722" y="2160524"/>
                  </a:lnTo>
                  <a:lnTo>
                    <a:pt x="2448744" y="2187396"/>
                  </a:lnTo>
                  <a:lnTo>
                    <a:pt x="2413281" y="2212703"/>
                  </a:lnTo>
                  <a:lnTo>
                    <a:pt x="2376333" y="2236443"/>
                  </a:lnTo>
                  <a:lnTo>
                    <a:pt x="2337902" y="2258615"/>
                  </a:lnTo>
                  <a:lnTo>
                    <a:pt x="2297987" y="2279220"/>
                  </a:lnTo>
                  <a:lnTo>
                    <a:pt x="2256588" y="2298258"/>
                  </a:lnTo>
                  <a:lnTo>
                    <a:pt x="2213706" y="2315727"/>
                  </a:lnTo>
                  <a:lnTo>
                    <a:pt x="2169340" y="2331628"/>
                  </a:lnTo>
                  <a:lnTo>
                    <a:pt x="2123491" y="2345960"/>
                  </a:lnTo>
                  <a:lnTo>
                    <a:pt x="2076159" y="2358724"/>
                  </a:lnTo>
                  <a:lnTo>
                    <a:pt x="2027345" y="2369918"/>
                  </a:lnTo>
                  <a:lnTo>
                    <a:pt x="1977047" y="2379542"/>
                  </a:lnTo>
                  <a:lnTo>
                    <a:pt x="1925267" y="2387597"/>
                  </a:lnTo>
                  <a:lnTo>
                    <a:pt x="1872004" y="2394081"/>
                  </a:lnTo>
                  <a:lnTo>
                    <a:pt x="1817259" y="2398995"/>
                  </a:lnTo>
                  <a:lnTo>
                    <a:pt x="1761032" y="2402338"/>
                  </a:lnTo>
                  <a:lnTo>
                    <a:pt x="1703323" y="2404110"/>
                  </a:lnTo>
                  <a:lnTo>
                    <a:pt x="1703323" y="3075304"/>
                  </a:lnTo>
                  <a:lnTo>
                    <a:pt x="1764381" y="3077230"/>
                  </a:lnTo>
                  <a:lnTo>
                    <a:pt x="1823783" y="3080612"/>
                  </a:lnTo>
                  <a:lnTo>
                    <a:pt x="1881530" y="3085451"/>
                  </a:lnTo>
                  <a:lnTo>
                    <a:pt x="1937621" y="3091745"/>
                  </a:lnTo>
                  <a:lnTo>
                    <a:pt x="1992057" y="3099496"/>
                  </a:lnTo>
                  <a:lnTo>
                    <a:pt x="2044836" y="3108702"/>
                  </a:lnTo>
                  <a:lnTo>
                    <a:pt x="2095960" y="3119364"/>
                  </a:lnTo>
                  <a:lnTo>
                    <a:pt x="2145429" y="3131481"/>
                  </a:lnTo>
                  <a:lnTo>
                    <a:pt x="2193241" y="3145054"/>
                  </a:lnTo>
                  <a:lnTo>
                    <a:pt x="2239397" y="3160082"/>
                  </a:lnTo>
                  <a:lnTo>
                    <a:pt x="2283897" y="3176565"/>
                  </a:lnTo>
                  <a:lnTo>
                    <a:pt x="2326740" y="3194502"/>
                  </a:lnTo>
                  <a:lnTo>
                    <a:pt x="2367928" y="3213895"/>
                  </a:lnTo>
                  <a:lnTo>
                    <a:pt x="2407459" y="3234741"/>
                  </a:lnTo>
                  <a:lnTo>
                    <a:pt x="2445333" y="3257042"/>
                  </a:lnTo>
                  <a:lnTo>
                    <a:pt x="2481551" y="3280797"/>
                  </a:lnTo>
                  <a:lnTo>
                    <a:pt x="2516112" y="3306007"/>
                  </a:lnTo>
                  <a:lnTo>
                    <a:pt x="2549017" y="3332669"/>
                  </a:lnTo>
                  <a:lnTo>
                    <a:pt x="2580265" y="3360786"/>
                  </a:lnTo>
                  <a:lnTo>
                    <a:pt x="2609856" y="3390356"/>
                  </a:lnTo>
                  <a:lnTo>
                    <a:pt x="2637790" y="3421379"/>
                  </a:lnTo>
                  <a:lnTo>
                    <a:pt x="2672254" y="3463331"/>
                  </a:lnTo>
                  <a:lnTo>
                    <a:pt x="2704494" y="3505795"/>
                  </a:lnTo>
                  <a:lnTo>
                    <a:pt x="2734511" y="3548771"/>
                  </a:lnTo>
                  <a:lnTo>
                    <a:pt x="2762305" y="3592260"/>
                  </a:lnTo>
                  <a:lnTo>
                    <a:pt x="2787875" y="3636261"/>
                  </a:lnTo>
                  <a:lnTo>
                    <a:pt x="2811222" y="3680776"/>
                  </a:lnTo>
                  <a:lnTo>
                    <a:pt x="2832345" y="3725803"/>
                  </a:lnTo>
                  <a:lnTo>
                    <a:pt x="2851245" y="3771344"/>
                  </a:lnTo>
                  <a:lnTo>
                    <a:pt x="2867921" y="3817398"/>
                  </a:lnTo>
                  <a:lnTo>
                    <a:pt x="2882374" y="3863966"/>
                  </a:lnTo>
                  <a:lnTo>
                    <a:pt x="2894603" y="3911047"/>
                  </a:lnTo>
                  <a:lnTo>
                    <a:pt x="2904609" y="3958643"/>
                  </a:lnTo>
                  <a:lnTo>
                    <a:pt x="2912391" y="4006753"/>
                  </a:lnTo>
                  <a:lnTo>
                    <a:pt x="2917950" y="4055377"/>
                  </a:lnTo>
                  <a:lnTo>
                    <a:pt x="2921285" y="4104516"/>
                  </a:lnTo>
                  <a:lnTo>
                    <a:pt x="2922396" y="4154170"/>
                  </a:lnTo>
                  <a:lnTo>
                    <a:pt x="2921018" y="4204699"/>
                  </a:lnTo>
                  <a:lnTo>
                    <a:pt x="2916883" y="4254381"/>
                  </a:lnTo>
                  <a:lnTo>
                    <a:pt x="2909991" y="4303216"/>
                  </a:lnTo>
                  <a:lnTo>
                    <a:pt x="2900343" y="4351203"/>
                  </a:lnTo>
                  <a:lnTo>
                    <a:pt x="2887937" y="4398343"/>
                  </a:lnTo>
                  <a:lnTo>
                    <a:pt x="2872775" y="4444636"/>
                  </a:lnTo>
                  <a:lnTo>
                    <a:pt x="2854856" y="4490080"/>
                  </a:lnTo>
                  <a:lnTo>
                    <a:pt x="2834181" y="4534676"/>
                  </a:lnTo>
                  <a:lnTo>
                    <a:pt x="2810748" y="4578424"/>
                  </a:lnTo>
                  <a:lnTo>
                    <a:pt x="2784559" y="4621323"/>
                  </a:lnTo>
                  <a:lnTo>
                    <a:pt x="2755613" y="4663372"/>
                  </a:lnTo>
                  <a:lnTo>
                    <a:pt x="2723911" y="4704573"/>
                  </a:lnTo>
                  <a:lnTo>
                    <a:pt x="2689451" y="4744925"/>
                  </a:lnTo>
                  <a:lnTo>
                    <a:pt x="2652235" y="4784427"/>
                  </a:lnTo>
                  <a:lnTo>
                    <a:pt x="2612263" y="4823079"/>
                  </a:lnTo>
                  <a:lnTo>
                    <a:pt x="2573082" y="4857797"/>
                  </a:lnTo>
                  <a:lnTo>
                    <a:pt x="2533074" y="4890277"/>
                  </a:lnTo>
                  <a:lnTo>
                    <a:pt x="2492238" y="4920518"/>
                  </a:lnTo>
                  <a:lnTo>
                    <a:pt x="2450574" y="4948521"/>
                  </a:lnTo>
                  <a:lnTo>
                    <a:pt x="2408081" y="4974284"/>
                  </a:lnTo>
                  <a:lnTo>
                    <a:pt x="2364761" y="4997808"/>
                  </a:lnTo>
                  <a:lnTo>
                    <a:pt x="2320611" y="5019092"/>
                  </a:lnTo>
                  <a:lnTo>
                    <a:pt x="2275633" y="5038137"/>
                  </a:lnTo>
                  <a:lnTo>
                    <a:pt x="2229826" y="5054942"/>
                  </a:lnTo>
                  <a:lnTo>
                    <a:pt x="2183190" y="5069507"/>
                  </a:lnTo>
                  <a:lnTo>
                    <a:pt x="2135724" y="5081831"/>
                  </a:lnTo>
                  <a:lnTo>
                    <a:pt x="2087429" y="5091916"/>
                  </a:lnTo>
                  <a:lnTo>
                    <a:pt x="2038304" y="5099759"/>
                  </a:lnTo>
                  <a:lnTo>
                    <a:pt x="1988349" y="5105362"/>
                  </a:lnTo>
                  <a:lnTo>
                    <a:pt x="1937565" y="5108724"/>
                  </a:lnTo>
                  <a:lnTo>
                    <a:pt x="1885949" y="5109845"/>
                  </a:lnTo>
                  <a:lnTo>
                    <a:pt x="1833909" y="5108969"/>
                  </a:lnTo>
                  <a:lnTo>
                    <a:pt x="1783018" y="5106343"/>
                  </a:lnTo>
                  <a:lnTo>
                    <a:pt x="1733275" y="5101966"/>
                  </a:lnTo>
                  <a:lnTo>
                    <a:pt x="1684682" y="5095839"/>
                  </a:lnTo>
                  <a:lnTo>
                    <a:pt x="1637238" y="5087961"/>
                  </a:lnTo>
                  <a:lnTo>
                    <a:pt x="1590942" y="5078332"/>
                  </a:lnTo>
                  <a:lnTo>
                    <a:pt x="1545796" y="5066953"/>
                  </a:lnTo>
                  <a:lnTo>
                    <a:pt x="1501799" y="5053824"/>
                  </a:lnTo>
                  <a:lnTo>
                    <a:pt x="1458951" y="5038944"/>
                  </a:lnTo>
                  <a:lnTo>
                    <a:pt x="1417252" y="5022314"/>
                  </a:lnTo>
                  <a:lnTo>
                    <a:pt x="1376703" y="5003934"/>
                  </a:lnTo>
                  <a:lnTo>
                    <a:pt x="1337303" y="4983803"/>
                  </a:lnTo>
                  <a:lnTo>
                    <a:pt x="1299052" y="4961923"/>
                  </a:lnTo>
                  <a:lnTo>
                    <a:pt x="1261950" y="4938292"/>
                  </a:lnTo>
                  <a:lnTo>
                    <a:pt x="1225997" y="4912911"/>
                  </a:lnTo>
                  <a:lnTo>
                    <a:pt x="1191194" y="4885780"/>
                  </a:lnTo>
                  <a:lnTo>
                    <a:pt x="1157540" y="4856899"/>
                  </a:lnTo>
                  <a:lnTo>
                    <a:pt x="1125036" y="4826268"/>
                  </a:lnTo>
                  <a:lnTo>
                    <a:pt x="1093681" y="4793888"/>
                  </a:lnTo>
                  <a:lnTo>
                    <a:pt x="1063476" y="4759757"/>
                  </a:lnTo>
                  <a:lnTo>
                    <a:pt x="1034419" y="4723877"/>
                  </a:lnTo>
                  <a:lnTo>
                    <a:pt x="1006513" y="4686247"/>
                  </a:lnTo>
                  <a:lnTo>
                    <a:pt x="979756" y="4646868"/>
                  </a:lnTo>
                  <a:lnTo>
                    <a:pt x="954148" y="4605739"/>
                  </a:lnTo>
                  <a:lnTo>
                    <a:pt x="929690" y="4562860"/>
                  </a:lnTo>
                  <a:lnTo>
                    <a:pt x="906382" y="4518232"/>
                  </a:lnTo>
                  <a:lnTo>
                    <a:pt x="884223" y="4471854"/>
                  </a:lnTo>
                  <a:lnTo>
                    <a:pt x="863214" y="4423727"/>
                  </a:lnTo>
                  <a:lnTo>
                    <a:pt x="843354" y="4373851"/>
                  </a:lnTo>
                  <a:lnTo>
                    <a:pt x="824645" y="4322225"/>
                  </a:lnTo>
                  <a:lnTo>
                    <a:pt x="807085" y="4268851"/>
                  </a:lnTo>
                  <a:lnTo>
                    <a:pt x="0" y="4268851"/>
                  </a:lnTo>
                  <a:lnTo>
                    <a:pt x="12768" y="4325850"/>
                  </a:lnTo>
                  <a:lnTo>
                    <a:pt x="26520" y="4381702"/>
                  </a:lnTo>
                  <a:lnTo>
                    <a:pt x="41256" y="4436406"/>
                  </a:lnTo>
                  <a:lnTo>
                    <a:pt x="56976" y="4489962"/>
                  </a:lnTo>
                  <a:lnTo>
                    <a:pt x="73679" y="4542371"/>
                  </a:lnTo>
                  <a:lnTo>
                    <a:pt x="91367" y="4593632"/>
                  </a:lnTo>
                  <a:lnTo>
                    <a:pt x="110039" y="4643745"/>
                  </a:lnTo>
                  <a:lnTo>
                    <a:pt x="129695" y="4692711"/>
                  </a:lnTo>
                  <a:lnTo>
                    <a:pt x="150335" y="4740529"/>
                  </a:lnTo>
                  <a:lnTo>
                    <a:pt x="171959" y="4787199"/>
                  </a:lnTo>
                  <a:lnTo>
                    <a:pt x="194568" y="4832721"/>
                  </a:lnTo>
                  <a:lnTo>
                    <a:pt x="218161" y="4877096"/>
                  </a:lnTo>
                  <a:lnTo>
                    <a:pt x="242738" y="4920323"/>
                  </a:lnTo>
                  <a:lnTo>
                    <a:pt x="268301" y="4962402"/>
                  </a:lnTo>
                  <a:lnTo>
                    <a:pt x="294848" y="5003334"/>
                  </a:lnTo>
                  <a:lnTo>
                    <a:pt x="322379" y="5043118"/>
                  </a:lnTo>
                  <a:lnTo>
                    <a:pt x="350896" y="5081754"/>
                  </a:lnTo>
                  <a:lnTo>
                    <a:pt x="380397" y="5119243"/>
                  </a:lnTo>
                  <a:lnTo>
                    <a:pt x="410884" y="5155583"/>
                  </a:lnTo>
                  <a:lnTo>
                    <a:pt x="442355" y="5190776"/>
                  </a:lnTo>
                  <a:lnTo>
                    <a:pt x="474812" y="5224822"/>
                  </a:lnTo>
                  <a:lnTo>
                    <a:pt x="508254" y="5257720"/>
                  </a:lnTo>
                  <a:lnTo>
                    <a:pt x="542681" y="5289470"/>
                  </a:lnTo>
                  <a:lnTo>
                    <a:pt x="578094" y="5320072"/>
                  </a:lnTo>
                  <a:lnTo>
                    <a:pt x="614492" y="5349526"/>
                  </a:lnTo>
                  <a:lnTo>
                    <a:pt x="651875" y="5377833"/>
                  </a:lnTo>
                  <a:lnTo>
                    <a:pt x="690244" y="5404993"/>
                  </a:lnTo>
                  <a:lnTo>
                    <a:pt x="730887" y="5432069"/>
                  </a:lnTo>
                  <a:lnTo>
                    <a:pt x="772101" y="5458085"/>
                  </a:lnTo>
                  <a:lnTo>
                    <a:pt x="813886" y="5483038"/>
                  </a:lnTo>
                  <a:lnTo>
                    <a:pt x="856243" y="5506929"/>
                  </a:lnTo>
                  <a:lnTo>
                    <a:pt x="899172" y="5529759"/>
                  </a:lnTo>
                  <a:lnTo>
                    <a:pt x="942672" y="5551526"/>
                  </a:lnTo>
                  <a:lnTo>
                    <a:pt x="986743" y="5572232"/>
                  </a:lnTo>
                  <a:lnTo>
                    <a:pt x="1031386" y="5591876"/>
                  </a:lnTo>
                  <a:lnTo>
                    <a:pt x="1076600" y="5610459"/>
                  </a:lnTo>
                  <a:lnTo>
                    <a:pt x="1122386" y="5627979"/>
                  </a:lnTo>
                  <a:lnTo>
                    <a:pt x="1168744" y="5644437"/>
                  </a:lnTo>
                  <a:lnTo>
                    <a:pt x="1215673" y="5659834"/>
                  </a:lnTo>
                  <a:lnTo>
                    <a:pt x="1263173" y="5674169"/>
                  </a:lnTo>
                  <a:lnTo>
                    <a:pt x="1311245" y="5687442"/>
                  </a:lnTo>
                  <a:lnTo>
                    <a:pt x="1359889" y="5699653"/>
                  </a:lnTo>
                  <a:lnTo>
                    <a:pt x="1409104" y="5710802"/>
                  </a:lnTo>
                  <a:lnTo>
                    <a:pt x="1458890" y="5720890"/>
                  </a:lnTo>
                  <a:lnTo>
                    <a:pt x="1509248" y="5729916"/>
                  </a:lnTo>
                  <a:lnTo>
                    <a:pt x="1560177" y="5737879"/>
                  </a:lnTo>
                  <a:lnTo>
                    <a:pt x="1611678" y="5744781"/>
                  </a:lnTo>
                  <a:lnTo>
                    <a:pt x="1663751" y="5750621"/>
                  </a:lnTo>
                  <a:lnTo>
                    <a:pt x="1716395" y="5755400"/>
                  </a:lnTo>
                  <a:lnTo>
                    <a:pt x="1769610" y="5759116"/>
                  </a:lnTo>
                  <a:lnTo>
                    <a:pt x="1823397" y="5761771"/>
                  </a:lnTo>
                  <a:lnTo>
                    <a:pt x="1877756" y="5763364"/>
                  </a:lnTo>
                  <a:lnTo>
                    <a:pt x="1932686" y="5763895"/>
                  </a:lnTo>
                  <a:lnTo>
                    <a:pt x="1983411" y="5763258"/>
                  </a:lnTo>
                  <a:lnTo>
                    <a:pt x="2033643" y="5761350"/>
                  </a:lnTo>
                  <a:lnTo>
                    <a:pt x="2083381" y="5758169"/>
                  </a:lnTo>
                  <a:lnTo>
                    <a:pt x="2132626" y="5753716"/>
                  </a:lnTo>
                  <a:lnTo>
                    <a:pt x="2181377" y="5747991"/>
                  </a:lnTo>
                  <a:lnTo>
                    <a:pt x="2229635" y="5740994"/>
                  </a:lnTo>
                  <a:lnTo>
                    <a:pt x="2277399" y="5732724"/>
                  </a:lnTo>
                  <a:lnTo>
                    <a:pt x="2324670" y="5723182"/>
                  </a:lnTo>
                  <a:lnTo>
                    <a:pt x="2371448" y="5712368"/>
                  </a:lnTo>
                  <a:lnTo>
                    <a:pt x="2417733" y="5700281"/>
                  </a:lnTo>
                  <a:lnTo>
                    <a:pt x="2463525" y="5686922"/>
                  </a:lnTo>
                  <a:lnTo>
                    <a:pt x="2508824" y="5672291"/>
                  </a:lnTo>
                  <a:lnTo>
                    <a:pt x="2553630" y="5656388"/>
                  </a:lnTo>
                  <a:lnTo>
                    <a:pt x="2597943" y="5639212"/>
                  </a:lnTo>
                  <a:lnTo>
                    <a:pt x="2641764" y="5620764"/>
                  </a:lnTo>
                  <a:lnTo>
                    <a:pt x="2685091" y="5601044"/>
                  </a:lnTo>
                  <a:lnTo>
                    <a:pt x="2727926" y="5580052"/>
                  </a:lnTo>
                  <a:lnTo>
                    <a:pt x="2770269" y="5557787"/>
                  </a:lnTo>
                  <a:lnTo>
                    <a:pt x="2812119" y="5534250"/>
                  </a:lnTo>
                  <a:lnTo>
                    <a:pt x="2853476" y="5509441"/>
                  </a:lnTo>
                  <a:lnTo>
                    <a:pt x="2894341" y="5483359"/>
                  </a:lnTo>
                  <a:lnTo>
                    <a:pt x="2934714" y="5456006"/>
                  </a:lnTo>
                  <a:lnTo>
                    <a:pt x="2974595" y="5427380"/>
                  </a:lnTo>
                  <a:lnTo>
                    <a:pt x="3013983" y="5397481"/>
                  </a:lnTo>
                  <a:lnTo>
                    <a:pt x="3052880" y="5366311"/>
                  </a:lnTo>
                  <a:lnTo>
                    <a:pt x="3091284" y="5333868"/>
                  </a:lnTo>
                  <a:lnTo>
                    <a:pt x="3129197" y="5300153"/>
                  </a:lnTo>
                  <a:lnTo>
                    <a:pt x="3166617" y="5265166"/>
                  </a:lnTo>
                  <a:lnTo>
                    <a:pt x="3204442" y="5227975"/>
                  </a:lnTo>
                  <a:lnTo>
                    <a:pt x="3240839" y="5190291"/>
                  </a:lnTo>
                  <a:lnTo>
                    <a:pt x="3275809" y="5152112"/>
                  </a:lnTo>
                  <a:lnTo>
                    <a:pt x="3309353" y="5113438"/>
                  </a:lnTo>
                  <a:lnTo>
                    <a:pt x="3341469" y="5074270"/>
                  </a:lnTo>
                  <a:lnTo>
                    <a:pt x="3372159" y="5034607"/>
                  </a:lnTo>
                  <a:lnTo>
                    <a:pt x="3401421" y="4994450"/>
                  </a:lnTo>
                  <a:lnTo>
                    <a:pt x="3429256" y="4953798"/>
                  </a:lnTo>
                  <a:lnTo>
                    <a:pt x="3455665" y="4912651"/>
                  </a:lnTo>
                  <a:lnTo>
                    <a:pt x="3480646" y="4871010"/>
                  </a:lnTo>
                  <a:lnTo>
                    <a:pt x="3504200" y="4828873"/>
                  </a:lnTo>
                  <a:lnTo>
                    <a:pt x="3526327" y="4786242"/>
                  </a:lnTo>
                  <a:lnTo>
                    <a:pt x="3547026" y="4743116"/>
                  </a:lnTo>
                  <a:lnTo>
                    <a:pt x="3566299" y="4699495"/>
                  </a:lnTo>
                  <a:lnTo>
                    <a:pt x="3584144" y="4655379"/>
                  </a:lnTo>
                  <a:lnTo>
                    <a:pt x="3600561" y="4610768"/>
                  </a:lnTo>
                  <a:lnTo>
                    <a:pt x="3615551" y="4565662"/>
                  </a:lnTo>
                  <a:lnTo>
                    <a:pt x="3629114" y="4520061"/>
                  </a:lnTo>
                  <a:lnTo>
                    <a:pt x="3641249" y="4473965"/>
                  </a:lnTo>
                  <a:lnTo>
                    <a:pt x="3651957" y="4427374"/>
                  </a:lnTo>
                  <a:lnTo>
                    <a:pt x="3661237" y="4380287"/>
                  </a:lnTo>
                  <a:lnTo>
                    <a:pt x="3669089" y="4332706"/>
                  </a:lnTo>
                  <a:lnTo>
                    <a:pt x="3675514" y="4284629"/>
                  </a:lnTo>
                  <a:lnTo>
                    <a:pt x="3680511" y="4236056"/>
                  </a:lnTo>
                  <a:lnTo>
                    <a:pt x="3684081" y="4186989"/>
                  </a:lnTo>
                  <a:lnTo>
                    <a:pt x="3686223" y="4137426"/>
                  </a:lnTo>
                  <a:lnTo>
                    <a:pt x="3686937" y="4087368"/>
                  </a:lnTo>
                  <a:lnTo>
                    <a:pt x="3686199" y="4039544"/>
                  </a:lnTo>
                  <a:lnTo>
                    <a:pt x="3683986" y="3992297"/>
                  </a:lnTo>
                  <a:lnTo>
                    <a:pt x="3680298" y="3945628"/>
                  </a:lnTo>
                  <a:lnTo>
                    <a:pt x="3675135" y="3899535"/>
                  </a:lnTo>
                  <a:lnTo>
                    <a:pt x="3668497" y="3854018"/>
                  </a:lnTo>
                  <a:lnTo>
                    <a:pt x="3660384" y="3809079"/>
                  </a:lnTo>
                  <a:lnTo>
                    <a:pt x="3650795" y="3764716"/>
                  </a:lnTo>
                  <a:lnTo>
                    <a:pt x="3639732" y="3720930"/>
                  </a:lnTo>
                  <a:lnTo>
                    <a:pt x="3627193" y="3677721"/>
                  </a:lnTo>
                  <a:lnTo>
                    <a:pt x="3613179" y="3635089"/>
                  </a:lnTo>
                  <a:lnTo>
                    <a:pt x="3597691" y="3593033"/>
                  </a:lnTo>
                  <a:lnTo>
                    <a:pt x="3580727" y="3551554"/>
                  </a:lnTo>
                  <a:lnTo>
                    <a:pt x="3562288" y="3510653"/>
                  </a:lnTo>
                  <a:lnTo>
                    <a:pt x="3542374" y="3470327"/>
                  </a:lnTo>
                  <a:lnTo>
                    <a:pt x="3520986" y="3430579"/>
                  </a:lnTo>
                  <a:lnTo>
                    <a:pt x="3498122" y="3391407"/>
                  </a:lnTo>
                  <a:lnTo>
                    <a:pt x="3473784" y="3352813"/>
                  </a:lnTo>
                  <a:lnTo>
                    <a:pt x="3447970" y="3314795"/>
                  </a:lnTo>
                  <a:lnTo>
                    <a:pt x="3420682" y="3277354"/>
                  </a:lnTo>
                  <a:lnTo>
                    <a:pt x="3391918" y="3240489"/>
                  </a:lnTo>
                  <a:lnTo>
                    <a:pt x="3361680" y="3204202"/>
                  </a:lnTo>
                  <a:lnTo>
                    <a:pt x="3329967" y="3168491"/>
                  </a:lnTo>
                  <a:lnTo>
                    <a:pt x="3296779" y="3133357"/>
                  </a:lnTo>
                  <a:lnTo>
                    <a:pt x="3262117" y="3098800"/>
                  </a:lnTo>
                  <a:lnTo>
                    <a:pt x="3225979" y="3064819"/>
                  </a:lnTo>
                  <a:lnTo>
                    <a:pt x="3188367" y="3031415"/>
                  </a:lnTo>
                  <a:lnTo>
                    <a:pt x="3149280" y="2998589"/>
                  </a:lnTo>
                  <a:lnTo>
                    <a:pt x="3108718" y="2966339"/>
                  </a:lnTo>
                  <a:lnTo>
                    <a:pt x="3066682" y="2934665"/>
                  </a:lnTo>
                  <a:lnTo>
                    <a:pt x="3023170" y="2903569"/>
                  </a:lnTo>
                  <a:lnTo>
                    <a:pt x="2978184" y="2873049"/>
                  </a:lnTo>
                  <a:lnTo>
                    <a:pt x="2931724" y="2843106"/>
                  </a:lnTo>
                  <a:lnTo>
                    <a:pt x="2883788" y="2813740"/>
                  </a:lnTo>
                  <a:lnTo>
                    <a:pt x="2834378" y="2784951"/>
                  </a:lnTo>
                  <a:lnTo>
                    <a:pt x="2783494" y="2756738"/>
                  </a:lnTo>
                  <a:lnTo>
                    <a:pt x="2731135" y="2729103"/>
                  </a:lnTo>
                  <a:lnTo>
                    <a:pt x="2781309" y="2702206"/>
                  </a:lnTo>
                  <a:lnTo>
                    <a:pt x="2829891" y="2674572"/>
                  </a:lnTo>
                  <a:lnTo>
                    <a:pt x="2876880" y="2646199"/>
                  </a:lnTo>
                  <a:lnTo>
                    <a:pt x="2922277" y="2617089"/>
                  </a:lnTo>
                  <a:lnTo>
                    <a:pt x="2966082" y="2587240"/>
                  </a:lnTo>
                  <a:lnTo>
                    <a:pt x="3008293" y="2556653"/>
                  </a:lnTo>
                  <a:lnTo>
                    <a:pt x="3048912" y="2525328"/>
                  </a:lnTo>
                  <a:lnTo>
                    <a:pt x="3087939" y="2493265"/>
                  </a:lnTo>
                  <a:lnTo>
                    <a:pt x="3125373" y="2460465"/>
                  </a:lnTo>
                  <a:lnTo>
                    <a:pt x="3161214" y="2426926"/>
                  </a:lnTo>
                  <a:lnTo>
                    <a:pt x="3195463" y="2392649"/>
                  </a:lnTo>
                  <a:lnTo>
                    <a:pt x="3228118" y="2357634"/>
                  </a:lnTo>
                  <a:lnTo>
                    <a:pt x="3259182" y="2321882"/>
                  </a:lnTo>
                  <a:lnTo>
                    <a:pt x="3288652" y="2285391"/>
                  </a:lnTo>
                  <a:lnTo>
                    <a:pt x="3316529" y="2248163"/>
                  </a:lnTo>
                  <a:lnTo>
                    <a:pt x="3342814" y="2210196"/>
                  </a:lnTo>
                  <a:lnTo>
                    <a:pt x="3367506" y="2171492"/>
                  </a:lnTo>
                  <a:lnTo>
                    <a:pt x="3390605" y="2132050"/>
                  </a:lnTo>
                  <a:lnTo>
                    <a:pt x="3412111" y="2091871"/>
                  </a:lnTo>
                  <a:lnTo>
                    <a:pt x="3432024" y="2050954"/>
                  </a:lnTo>
                  <a:lnTo>
                    <a:pt x="3450345" y="2009298"/>
                  </a:lnTo>
                  <a:lnTo>
                    <a:pt x="3467072" y="1966906"/>
                  </a:lnTo>
                  <a:lnTo>
                    <a:pt x="3482207" y="1923775"/>
                  </a:lnTo>
                  <a:lnTo>
                    <a:pt x="3495748" y="1879907"/>
                  </a:lnTo>
                  <a:lnTo>
                    <a:pt x="3507696" y="1835301"/>
                  </a:lnTo>
                  <a:lnTo>
                    <a:pt x="3518052" y="1789958"/>
                  </a:lnTo>
                  <a:lnTo>
                    <a:pt x="3526814" y="1743877"/>
                  </a:lnTo>
                  <a:lnTo>
                    <a:pt x="3533983" y="1697059"/>
                  </a:lnTo>
                  <a:lnTo>
                    <a:pt x="3539559" y="1649503"/>
                  </a:lnTo>
                  <a:lnTo>
                    <a:pt x="3543542" y="1601209"/>
                  </a:lnTo>
                  <a:lnTo>
                    <a:pt x="3545932" y="1552178"/>
                  </a:lnTo>
                  <a:lnTo>
                    <a:pt x="3546729" y="1502409"/>
                  </a:lnTo>
                  <a:lnTo>
                    <a:pt x="3545940" y="1451153"/>
                  </a:lnTo>
                  <a:lnTo>
                    <a:pt x="3543576" y="1400589"/>
                  </a:lnTo>
                  <a:lnTo>
                    <a:pt x="3539634" y="1350718"/>
                  </a:lnTo>
                  <a:lnTo>
                    <a:pt x="3534117" y="1301538"/>
                  </a:lnTo>
                  <a:lnTo>
                    <a:pt x="3527022" y="1253052"/>
                  </a:lnTo>
                  <a:lnTo>
                    <a:pt x="3518351" y="1205257"/>
                  </a:lnTo>
                  <a:lnTo>
                    <a:pt x="3508103" y="1158155"/>
                  </a:lnTo>
                  <a:lnTo>
                    <a:pt x="3496279" y="1111744"/>
                  </a:lnTo>
                  <a:lnTo>
                    <a:pt x="3482877" y="1066026"/>
                  </a:lnTo>
                  <a:lnTo>
                    <a:pt x="3467899" y="1021000"/>
                  </a:lnTo>
                  <a:lnTo>
                    <a:pt x="3451344" y="976666"/>
                  </a:lnTo>
                  <a:lnTo>
                    <a:pt x="3433212" y="933024"/>
                  </a:lnTo>
                  <a:lnTo>
                    <a:pt x="3413503" y="890074"/>
                  </a:lnTo>
                  <a:lnTo>
                    <a:pt x="3392216" y="847816"/>
                  </a:lnTo>
                  <a:lnTo>
                    <a:pt x="3369353" y="806249"/>
                  </a:lnTo>
                  <a:lnTo>
                    <a:pt x="3344913" y="765375"/>
                  </a:lnTo>
                  <a:lnTo>
                    <a:pt x="3318895" y="725192"/>
                  </a:lnTo>
                  <a:lnTo>
                    <a:pt x="3291300" y="685700"/>
                  </a:lnTo>
                  <a:lnTo>
                    <a:pt x="3262128" y="646901"/>
                  </a:lnTo>
                  <a:lnTo>
                    <a:pt x="3231378" y="608793"/>
                  </a:lnTo>
                  <a:lnTo>
                    <a:pt x="3199051" y="571376"/>
                  </a:lnTo>
                  <a:lnTo>
                    <a:pt x="3165147" y="534651"/>
                  </a:lnTo>
                  <a:lnTo>
                    <a:pt x="3129665" y="498618"/>
                  </a:lnTo>
                  <a:lnTo>
                    <a:pt x="3092606" y="463275"/>
                  </a:lnTo>
                  <a:lnTo>
                    <a:pt x="3053968" y="428625"/>
                  </a:lnTo>
                  <a:lnTo>
                    <a:pt x="3017121" y="397462"/>
                  </a:lnTo>
                  <a:lnTo>
                    <a:pt x="2979562" y="367476"/>
                  </a:lnTo>
                  <a:lnTo>
                    <a:pt x="2941292" y="338666"/>
                  </a:lnTo>
                  <a:lnTo>
                    <a:pt x="2902309" y="311032"/>
                  </a:lnTo>
                  <a:lnTo>
                    <a:pt x="2862616" y="284574"/>
                  </a:lnTo>
                  <a:lnTo>
                    <a:pt x="2822210" y="259291"/>
                  </a:lnTo>
                  <a:lnTo>
                    <a:pt x="2781094" y="235185"/>
                  </a:lnTo>
                  <a:lnTo>
                    <a:pt x="2739266" y="212254"/>
                  </a:lnTo>
                  <a:lnTo>
                    <a:pt x="2696727" y="190500"/>
                  </a:lnTo>
                  <a:lnTo>
                    <a:pt x="2653477" y="169921"/>
                  </a:lnTo>
                  <a:lnTo>
                    <a:pt x="2609515" y="150518"/>
                  </a:lnTo>
                  <a:lnTo>
                    <a:pt x="2564843" y="132291"/>
                  </a:lnTo>
                  <a:lnTo>
                    <a:pt x="2519460" y="115240"/>
                  </a:lnTo>
                  <a:lnTo>
                    <a:pt x="2473366" y="99365"/>
                  </a:lnTo>
                  <a:lnTo>
                    <a:pt x="2426561" y="84666"/>
                  </a:lnTo>
                  <a:lnTo>
                    <a:pt x="2379046" y="71143"/>
                  </a:lnTo>
                  <a:lnTo>
                    <a:pt x="2330820" y="58796"/>
                  </a:lnTo>
                  <a:lnTo>
                    <a:pt x="2281884" y="47625"/>
                  </a:lnTo>
                  <a:lnTo>
                    <a:pt x="2232237" y="37629"/>
                  </a:lnTo>
                  <a:lnTo>
                    <a:pt x="2181880" y="28810"/>
                  </a:lnTo>
                  <a:lnTo>
                    <a:pt x="2130812" y="21166"/>
                  </a:lnTo>
                  <a:lnTo>
                    <a:pt x="2079034" y="14699"/>
                  </a:lnTo>
                  <a:lnTo>
                    <a:pt x="2026547" y="9407"/>
                  </a:lnTo>
                  <a:lnTo>
                    <a:pt x="1973349" y="5291"/>
                  </a:lnTo>
                  <a:lnTo>
                    <a:pt x="1919441" y="2351"/>
                  </a:lnTo>
                  <a:lnTo>
                    <a:pt x="1864823" y="587"/>
                  </a:lnTo>
                  <a:lnTo>
                    <a:pt x="1809495" y="0"/>
                  </a:lnTo>
                  <a:close/>
                </a:path>
              </a:pathLst>
            </a:custGeom>
            <a:solidFill>
              <a:srgbClr val="96C467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22292" y="0"/>
              <a:ext cx="3607308" cy="1028699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419599" y="0"/>
              <a:ext cx="3323845" cy="10287000"/>
            </a:xfrm>
            <a:custGeom>
              <a:avLst/>
              <a:gdLst/>
              <a:ahLst/>
              <a:cxnLst/>
              <a:rect l="l" t="t" r="r" b="b"/>
              <a:pathLst>
                <a:path w="2856229" h="10287000">
                  <a:moveTo>
                    <a:pt x="2855976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2855976" y="10287000"/>
                  </a:lnTo>
                  <a:lnTo>
                    <a:pt x="2855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3686810" y="1719326"/>
              <a:ext cx="3780790" cy="5594350"/>
            </a:xfrm>
            <a:custGeom>
              <a:avLst/>
              <a:gdLst/>
              <a:ahLst/>
              <a:cxnLst/>
              <a:rect l="l" t="t" r="r" b="b"/>
              <a:pathLst>
                <a:path w="3780790" h="5594350">
                  <a:moveTo>
                    <a:pt x="2017649" y="0"/>
                  </a:moveTo>
                  <a:lnTo>
                    <a:pt x="1965353" y="608"/>
                  </a:lnTo>
                  <a:lnTo>
                    <a:pt x="1913565" y="2435"/>
                  </a:lnTo>
                  <a:lnTo>
                    <a:pt x="1862285" y="5479"/>
                  </a:lnTo>
                  <a:lnTo>
                    <a:pt x="1811513" y="9741"/>
                  </a:lnTo>
                  <a:lnTo>
                    <a:pt x="1761248" y="15221"/>
                  </a:lnTo>
                  <a:lnTo>
                    <a:pt x="1711491" y="21919"/>
                  </a:lnTo>
                  <a:lnTo>
                    <a:pt x="1662242" y="29834"/>
                  </a:lnTo>
                  <a:lnTo>
                    <a:pt x="1613500" y="38967"/>
                  </a:lnTo>
                  <a:lnTo>
                    <a:pt x="1565265" y="49318"/>
                  </a:lnTo>
                  <a:lnTo>
                    <a:pt x="1517538" y="60886"/>
                  </a:lnTo>
                  <a:lnTo>
                    <a:pt x="1470318" y="73673"/>
                  </a:lnTo>
                  <a:lnTo>
                    <a:pt x="1423605" y="87677"/>
                  </a:lnTo>
                  <a:lnTo>
                    <a:pt x="1377399" y="102898"/>
                  </a:lnTo>
                  <a:lnTo>
                    <a:pt x="1331700" y="119338"/>
                  </a:lnTo>
                  <a:lnTo>
                    <a:pt x="1286508" y="136995"/>
                  </a:lnTo>
                  <a:lnTo>
                    <a:pt x="1241823" y="155870"/>
                  </a:lnTo>
                  <a:lnTo>
                    <a:pt x="1197645" y="175962"/>
                  </a:lnTo>
                  <a:lnTo>
                    <a:pt x="1153973" y="197273"/>
                  </a:lnTo>
                  <a:lnTo>
                    <a:pt x="1110808" y="219801"/>
                  </a:lnTo>
                  <a:lnTo>
                    <a:pt x="1068150" y="243547"/>
                  </a:lnTo>
                  <a:lnTo>
                    <a:pt x="1025998" y="268510"/>
                  </a:lnTo>
                  <a:lnTo>
                    <a:pt x="984352" y="294692"/>
                  </a:lnTo>
                  <a:lnTo>
                    <a:pt x="943213" y="322091"/>
                  </a:lnTo>
                  <a:lnTo>
                    <a:pt x="902579" y="350708"/>
                  </a:lnTo>
                  <a:lnTo>
                    <a:pt x="862452" y="380542"/>
                  </a:lnTo>
                  <a:lnTo>
                    <a:pt x="822831" y="411594"/>
                  </a:lnTo>
                  <a:lnTo>
                    <a:pt x="783716" y="443865"/>
                  </a:lnTo>
                  <a:lnTo>
                    <a:pt x="748033" y="474898"/>
                  </a:lnTo>
                  <a:lnTo>
                    <a:pt x="713344" y="506774"/>
                  </a:lnTo>
                  <a:lnTo>
                    <a:pt x="679652" y="539495"/>
                  </a:lnTo>
                  <a:lnTo>
                    <a:pt x="646955" y="573058"/>
                  </a:lnTo>
                  <a:lnTo>
                    <a:pt x="615253" y="607466"/>
                  </a:lnTo>
                  <a:lnTo>
                    <a:pt x="584547" y="642717"/>
                  </a:lnTo>
                  <a:lnTo>
                    <a:pt x="554836" y="678811"/>
                  </a:lnTo>
                  <a:lnTo>
                    <a:pt x="526121" y="715749"/>
                  </a:lnTo>
                  <a:lnTo>
                    <a:pt x="498401" y="753531"/>
                  </a:lnTo>
                  <a:lnTo>
                    <a:pt x="471676" y="792156"/>
                  </a:lnTo>
                  <a:lnTo>
                    <a:pt x="445946" y="831624"/>
                  </a:lnTo>
                  <a:lnTo>
                    <a:pt x="421211" y="871936"/>
                  </a:lnTo>
                  <a:lnTo>
                    <a:pt x="397472" y="913092"/>
                  </a:lnTo>
                  <a:lnTo>
                    <a:pt x="374727" y="955091"/>
                  </a:lnTo>
                  <a:lnTo>
                    <a:pt x="352977" y="997934"/>
                  </a:lnTo>
                  <a:lnTo>
                    <a:pt x="332222" y="1041620"/>
                  </a:lnTo>
                  <a:lnTo>
                    <a:pt x="312462" y="1086150"/>
                  </a:lnTo>
                  <a:lnTo>
                    <a:pt x="293696" y="1131524"/>
                  </a:lnTo>
                  <a:lnTo>
                    <a:pt x="275925" y="1177741"/>
                  </a:lnTo>
                  <a:lnTo>
                    <a:pt x="259149" y="1224801"/>
                  </a:lnTo>
                  <a:lnTo>
                    <a:pt x="243367" y="1272705"/>
                  </a:lnTo>
                  <a:lnTo>
                    <a:pt x="228580" y="1321453"/>
                  </a:lnTo>
                  <a:lnTo>
                    <a:pt x="214787" y="1371044"/>
                  </a:lnTo>
                  <a:lnTo>
                    <a:pt x="201988" y="1421479"/>
                  </a:lnTo>
                  <a:lnTo>
                    <a:pt x="190184" y="1472757"/>
                  </a:lnTo>
                  <a:lnTo>
                    <a:pt x="179373" y="1524879"/>
                  </a:lnTo>
                  <a:lnTo>
                    <a:pt x="169557" y="1577844"/>
                  </a:lnTo>
                  <a:lnTo>
                    <a:pt x="160735" y="1631653"/>
                  </a:lnTo>
                  <a:lnTo>
                    <a:pt x="152907" y="1686305"/>
                  </a:lnTo>
                  <a:lnTo>
                    <a:pt x="866520" y="1686305"/>
                  </a:lnTo>
                  <a:lnTo>
                    <a:pt x="878789" y="1629724"/>
                  </a:lnTo>
                  <a:lnTo>
                    <a:pt x="892600" y="1574906"/>
                  </a:lnTo>
                  <a:lnTo>
                    <a:pt x="907953" y="1521851"/>
                  </a:lnTo>
                  <a:lnTo>
                    <a:pt x="924849" y="1470560"/>
                  </a:lnTo>
                  <a:lnTo>
                    <a:pt x="943287" y="1421033"/>
                  </a:lnTo>
                  <a:lnTo>
                    <a:pt x="963268" y="1373268"/>
                  </a:lnTo>
                  <a:lnTo>
                    <a:pt x="984791" y="1327267"/>
                  </a:lnTo>
                  <a:lnTo>
                    <a:pt x="1007857" y="1283028"/>
                  </a:lnTo>
                  <a:lnTo>
                    <a:pt x="1032465" y="1240552"/>
                  </a:lnTo>
                  <a:lnTo>
                    <a:pt x="1058616" y="1199839"/>
                  </a:lnTo>
                  <a:lnTo>
                    <a:pt x="1086309" y="1160888"/>
                  </a:lnTo>
                  <a:lnTo>
                    <a:pt x="1115544" y="1123699"/>
                  </a:lnTo>
                  <a:lnTo>
                    <a:pt x="1146322" y="1088273"/>
                  </a:lnTo>
                  <a:lnTo>
                    <a:pt x="1178643" y="1054608"/>
                  </a:lnTo>
                  <a:lnTo>
                    <a:pt x="1212505" y="1022705"/>
                  </a:lnTo>
                  <a:lnTo>
                    <a:pt x="1247911" y="992563"/>
                  </a:lnTo>
                  <a:lnTo>
                    <a:pt x="1284859" y="964183"/>
                  </a:lnTo>
                  <a:lnTo>
                    <a:pt x="1327829" y="934081"/>
                  </a:lnTo>
                  <a:lnTo>
                    <a:pt x="1371192" y="906055"/>
                  </a:lnTo>
                  <a:lnTo>
                    <a:pt x="1414949" y="880104"/>
                  </a:lnTo>
                  <a:lnTo>
                    <a:pt x="1459101" y="856230"/>
                  </a:lnTo>
                  <a:lnTo>
                    <a:pt x="1503647" y="834432"/>
                  </a:lnTo>
                  <a:lnTo>
                    <a:pt x="1548588" y="814710"/>
                  </a:lnTo>
                  <a:lnTo>
                    <a:pt x="1593924" y="797063"/>
                  </a:lnTo>
                  <a:lnTo>
                    <a:pt x="1639657" y="781493"/>
                  </a:lnTo>
                  <a:lnTo>
                    <a:pt x="1685786" y="767999"/>
                  </a:lnTo>
                  <a:lnTo>
                    <a:pt x="1732312" y="756581"/>
                  </a:lnTo>
                  <a:lnTo>
                    <a:pt x="1779236" y="747239"/>
                  </a:lnTo>
                  <a:lnTo>
                    <a:pt x="1826557" y="739973"/>
                  </a:lnTo>
                  <a:lnTo>
                    <a:pt x="1874277" y="734783"/>
                  </a:lnTo>
                  <a:lnTo>
                    <a:pt x="1922395" y="731669"/>
                  </a:lnTo>
                  <a:lnTo>
                    <a:pt x="1970913" y="730630"/>
                  </a:lnTo>
                  <a:lnTo>
                    <a:pt x="2019644" y="731718"/>
                  </a:lnTo>
                  <a:lnTo>
                    <a:pt x="2067668" y="734982"/>
                  </a:lnTo>
                  <a:lnTo>
                    <a:pt x="2114983" y="740421"/>
                  </a:lnTo>
                  <a:lnTo>
                    <a:pt x="2161591" y="748036"/>
                  </a:lnTo>
                  <a:lnTo>
                    <a:pt x="2207491" y="757827"/>
                  </a:lnTo>
                  <a:lnTo>
                    <a:pt x="2252683" y="769794"/>
                  </a:lnTo>
                  <a:lnTo>
                    <a:pt x="2297167" y="783937"/>
                  </a:lnTo>
                  <a:lnTo>
                    <a:pt x="2340943" y="800256"/>
                  </a:lnTo>
                  <a:lnTo>
                    <a:pt x="2384012" y="818753"/>
                  </a:lnTo>
                  <a:lnTo>
                    <a:pt x="2426372" y="839425"/>
                  </a:lnTo>
                  <a:lnTo>
                    <a:pt x="2468025" y="862275"/>
                  </a:lnTo>
                  <a:lnTo>
                    <a:pt x="2508969" y="887301"/>
                  </a:lnTo>
                  <a:lnTo>
                    <a:pt x="2549206" y="914505"/>
                  </a:lnTo>
                  <a:lnTo>
                    <a:pt x="2588735" y="943886"/>
                  </a:lnTo>
                  <a:lnTo>
                    <a:pt x="2627555" y="975444"/>
                  </a:lnTo>
                  <a:lnTo>
                    <a:pt x="2665668" y="1009179"/>
                  </a:lnTo>
                  <a:lnTo>
                    <a:pt x="2703073" y="1045092"/>
                  </a:lnTo>
                  <a:lnTo>
                    <a:pt x="2739770" y="1083182"/>
                  </a:lnTo>
                  <a:lnTo>
                    <a:pt x="2775085" y="1122735"/>
                  </a:lnTo>
                  <a:lnTo>
                    <a:pt x="2808383" y="1163075"/>
                  </a:lnTo>
                  <a:lnTo>
                    <a:pt x="2839665" y="1204203"/>
                  </a:lnTo>
                  <a:lnTo>
                    <a:pt x="2868931" y="1246119"/>
                  </a:lnTo>
                  <a:lnTo>
                    <a:pt x="2896181" y="1288823"/>
                  </a:lnTo>
                  <a:lnTo>
                    <a:pt x="2921413" y="1332314"/>
                  </a:lnTo>
                  <a:lnTo>
                    <a:pt x="2944629" y="1376594"/>
                  </a:lnTo>
                  <a:lnTo>
                    <a:pt x="2965827" y="1421661"/>
                  </a:lnTo>
                  <a:lnTo>
                    <a:pt x="2985007" y="1467516"/>
                  </a:lnTo>
                  <a:lnTo>
                    <a:pt x="3002170" y="1514159"/>
                  </a:lnTo>
                  <a:lnTo>
                    <a:pt x="3017315" y="1561590"/>
                  </a:lnTo>
                  <a:lnTo>
                    <a:pt x="3030441" y="1609809"/>
                  </a:lnTo>
                  <a:lnTo>
                    <a:pt x="3041548" y="1658816"/>
                  </a:lnTo>
                  <a:lnTo>
                    <a:pt x="3050636" y="1708610"/>
                  </a:lnTo>
                  <a:lnTo>
                    <a:pt x="3057706" y="1759193"/>
                  </a:lnTo>
                  <a:lnTo>
                    <a:pt x="3062755" y="1810563"/>
                  </a:lnTo>
                  <a:lnTo>
                    <a:pt x="3065785" y="1862721"/>
                  </a:lnTo>
                  <a:lnTo>
                    <a:pt x="3066795" y="1915668"/>
                  </a:lnTo>
                  <a:lnTo>
                    <a:pt x="3065722" y="1963395"/>
                  </a:lnTo>
                  <a:lnTo>
                    <a:pt x="3062503" y="2010656"/>
                  </a:lnTo>
                  <a:lnTo>
                    <a:pt x="3057137" y="2057449"/>
                  </a:lnTo>
                  <a:lnTo>
                    <a:pt x="3049625" y="2103774"/>
                  </a:lnTo>
                  <a:lnTo>
                    <a:pt x="3039967" y="2149630"/>
                  </a:lnTo>
                  <a:lnTo>
                    <a:pt x="3028163" y="2195017"/>
                  </a:lnTo>
                  <a:lnTo>
                    <a:pt x="3014212" y="2239935"/>
                  </a:lnTo>
                  <a:lnTo>
                    <a:pt x="2998115" y="2284383"/>
                  </a:lnTo>
                  <a:lnTo>
                    <a:pt x="2979872" y="2328361"/>
                  </a:lnTo>
                  <a:lnTo>
                    <a:pt x="2959483" y="2371867"/>
                  </a:lnTo>
                  <a:lnTo>
                    <a:pt x="2936947" y="2414902"/>
                  </a:lnTo>
                  <a:lnTo>
                    <a:pt x="2912265" y="2457466"/>
                  </a:lnTo>
                  <a:lnTo>
                    <a:pt x="2885437" y="2499557"/>
                  </a:lnTo>
                  <a:lnTo>
                    <a:pt x="2856462" y="2541175"/>
                  </a:lnTo>
                  <a:lnTo>
                    <a:pt x="2825342" y="2582321"/>
                  </a:lnTo>
                  <a:lnTo>
                    <a:pt x="2792075" y="2622992"/>
                  </a:lnTo>
                  <a:lnTo>
                    <a:pt x="2756662" y="2663190"/>
                  </a:lnTo>
                  <a:lnTo>
                    <a:pt x="0" y="5594096"/>
                  </a:lnTo>
                  <a:lnTo>
                    <a:pt x="3695445" y="5594096"/>
                  </a:lnTo>
                  <a:lnTo>
                    <a:pt x="3695445" y="4871974"/>
                  </a:lnTo>
                  <a:lnTo>
                    <a:pt x="1635505" y="4871974"/>
                  </a:lnTo>
                  <a:lnTo>
                    <a:pt x="3174491" y="3229610"/>
                  </a:lnTo>
                  <a:lnTo>
                    <a:pt x="3216052" y="3184668"/>
                  </a:lnTo>
                  <a:lnTo>
                    <a:pt x="3256008" y="3140140"/>
                  </a:lnTo>
                  <a:lnTo>
                    <a:pt x="3294359" y="3096027"/>
                  </a:lnTo>
                  <a:lnTo>
                    <a:pt x="3331106" y="3052327"/>
                  </a:lnTo>
                  <a:lnTo>
                    <a:pt x="3366249" y="3009043"/>
                  </a:lnTo>
                  <a:lnTo>
                    <a:pt x="3399788" y="2966173"/>
                  </a:lnTo>
                  <a:lnTo>
                    <a:pt x="3431722" y="2923717"/>
                  </a:lnTo>
                  <a:lnTo>
                    <a:pt x="3462051" y="2881677"/>
                  </a:lnTo>
                  <a:lnTo>
                    <a:pt x="3490777" y="2840052"/>
                  </a:lnTo>
                  <a:lnTo>
                    <a:pt x="3517898" y="2798843"/>
                  </a:lnTo>
                  <a:lnTo>
                    <a:pt x="3543414" y="2758049"/>
                  </a:lnTo>
                  <a:lnTo>
                    <a:pt x="3567326" y="2717671"/>
                  </a:lnTo>
                  <a:lnTo>
                    <a:pt x="3589634" y="2677708"/>
                  </a:lnTo>
                  <a:lnTo>
                    <a:pt x="3610338" y="2638162"/>
                  </a:lnTo>
                  <a:lnTo>
                    <a:pt x="3629437" y="2599033"/>
                  </a:lnTo>
                  <a:lnTo>
                    <a:pt x="3646932" y="2560320"/>
                  </a:lnTo>
                  <a:lnTo>
                    <a:pt x="3665303" y="2515999"/>
                  </a:lnTo>
                  <a:lnTo>
                    <a:pt x="3682317" y="2471049"/>
                  </a:lnTo>
                  <a:lnTo>
                    <a:pt x="3697973" y="2425469"/>
                  </a:lnTo>
                  <a:lnTo>
                    <a:pt x="3712271" y="2379259"/>
                  </a:lnTo>
                  <a:lnTo>
                    <a:pt x="3725210" y="2332419"/>
                  </a:lnTo>
                  <a:lnTo>
                    <a:pt x="3736789" y="2284950"/>
                  </a:lnTo>
                  <a:lnTo>
                    <a:pt x="3747008" y="2236851"/>
                  </a:lnTo>
                  <a:lnTo>
                    <a:pt x="3755866" y="2188121"/>
                  </a:lnTo>
                  <a:lnTo>
                    <a:pt x="3763363" y="2138762"/>
                  </a:lnTo>
                  <a:lnTo>
                    <a:pt x="3769498" y="2088774"/>
                  </a:lnTo>
                  <a:lnTo>
                    <a:pt x="3774270" y="2038155"/>
                  </a:lnTo>
                  <a:lnTo>
                    <a:pt x="3777680" y="1986907"/>
                  </a:lnTo>
                  <a:lnTo>
                    <a:pt x="3779726" y="1935029"/>
                  </a:lnTo>
                  <a:lnTo>
                    <a:pt x="3780409" y="1882521"/>
                  </a:lnTo>
                  <a:lnTo>
                    <a:pt x="3779782" y="1830017"/>
                  </a:lnTo>
                  <a:lnTo>
                    <a:pt x="3777902" y="1778003"/>
                  </a:lnTo>
                  <a:lnTo>
                    <a:pt x="3774770" y="1726480"/>
                  </a:lnTo>
                  <a:lnTo>
                    <a:pt x="3770384" y="1675446"/>
                  </a:lnTo>
                  <a:lnTo>
                    <a:pt x="3764746" y="1624903"/>
                  </a:lnTo>
                  <a:lnTo>
                    <a:pt x="3757854" y="1574850"/>
                  </a:lnTo>
                  <a:lnTo>
                    <a:pt x="3749710" y="1525287"/>
                  </a:lnTo>
                  <a:lnTo>
                    <a:pt x="3740312" y="1476213"/>
                  </a:lnTo>
                  <a:lnTo>
                    <a:pt x="3729662" y="1427630"/>
                  </a:lnTo>
                  <a:lnTo>
                    <a:pt x="3717759" y="1379536"/>
                  </a:lnTo>
                  <a:lnTo>
                    <a:pt x="3704604" y="1331933"/>
                  </a:lnTo>
                  <a:lnTo>
                    <a:pt x="3690195" y="1284819"/>
                  </a:lnTo>
                  <a:lnTo>
                    <a:pt x="3674534" y="1238195"/>
                  </a:lnTo>
                  <a:lnTo>
                    <a:pt x="3657620" y="1192061"/>
                  </a:lnTo>
                  <a:lnTo>
                    <a:pt x="3639454" y="1146416"/>
                  </a:lnTo>
                  <a:lnTo>
                    <a:pt x="3620035" y="1101262"/>
                  </a:lnTo>
                  <a:lnTo>
                    <a:pt x="3599363" y="1056597"/>
                  </a:lnTo>
                  <a:lnTo>
                    <a:pt x="3577439" y="1012421"/>
                  </a:lnTo>
                  <a:lnTo>
                    <a:pt x="3554262" y="968735"/>
                  </a:lnTo>
                  <a:lnTo>
                    <a:pt x="3529833" y="925539"/>
                  </a:lnTo>
                  <a:lnTo>
                    <a:pt x="3504151" y="882832"/>
                  </a:lnTo>
                  <a:lnTo>
                    <a:pt x="3477217" y="840615"/>
                  </a:lnTo>
                  <a:lnTo>
                    <a:pt x="3449030" y="798888"/>
                  </a:lnTo>
                  <a:lnTo>
                    <a:pt x="3419591" y="757650"/>
                  </a:lnTo>
                  <a:lnTo>
                    <a:pt x="3388900" y="716901"/>
                  </a:lnTo>
                  <a:lnTo>
                    <a:pt x="3356957" y="676641"/>
                  </a:lnTo>
                  <a:lnTo>
                    <a:pt x="3323761" y="636871"/>
                  </a:lnTo>
                  <a:lnTo>
                    <a:pt x="3289313" y="597591"/>
                  </a:lnTo>
                  <a:lnTo>
                    <a:pt x="3253613" y="558800"/>
                  </a:lnTo>
                  <a:lnTo>
                    <a:pt x="3215769" y="519602"/>
                  </a:lnTo>
                  <a:lnTo>
                    <a:pt x="3177457" y="481830"/>
                  </a:lnTo>
                  <a:lnTo>
                    <a:pt x="3138679" y="445482"/>
                  </a:lnTo>
                  <a:lnTo>
                    <a:pt x="3099433" y="410560"/>
                  </a:lnTo>
                  <a:lnTo>
                    <a:pt x="3059720" y="377062"/>
                  </a:lnTo>
                  <a:lnTo>
                    <a:pt x="3019540" y="344990"/>
                  </a:lnTo>
                  <a:lnTo>
                    <a:pt x="2978894" y="314342"/>
                  </a:lnTo>
                  <a:lnTo>
                    <a:pt x="2937780" y="285120"/>
                  </a:lnTo>
                  <a:lnTo>
                    <a:pt x="2896200" y="257323"/>
                  </a:lnTo>
                  <a:lnTo>
                    <a:pt x="2854153" y="230951"/>
                  </a:lnTo>
                  <a:lnTo>
                    <a:pt x="2811640" y="206004"/>
                  </a:lnTo>
                  <a:lnTo>
                    <a:pt x="2768661" y="182483"/>
                  </a:lnTo>
                  <a:lnTo>
                    <a:pt x="2725215" y="160386"/>
                  </a:lnTo>
                  <a:lnTo>
                    <a:pt x="2681303" y="139715"/>
                  </a:lnTo>
                  <a:lnTo>
                    <a:pt x="2636925" y="120470"/>
                  </a:lnTo>
                  <a:lnTo>
                    <a:pt x="2592081" y="102650"/>
                  </a:lnTo>
                  <a:lnTo>
                    <a:pt x="2546771" y="86255"/>
                  </a:lnTo>
                  <a:lnTo>
                    <a:pt x="2500996" y="71285"/>
                  </a:lnTo>
                  <a:lnTo>
                    <a:pt x="2454755" y="57742"/>
                  </a:lnTo>
                  <a:lnTo>
                    <a:pt x="2408048" y="45623"/>
                  </a:lnTo>
                  <a:lnTo>
                    <a:pt x="2360876" y="34930"/>
                  </a:lnTo>
                  <a:lnTo>
                    <a:pt x="2313239" y="25663"/>
                  </a:lnTo>
                  <a:lnTo>
                    <a:pt x="2265136" y="17822"/>
                  </a:lnTo>
                  <a:lnTo>
                    <a:pt x="2216568" y="11406"/>
                  </a:lnTo>
                  <a:lnTo>
                    <a:pt x="2167536" y="6416"/>
                  </a:lnTo>
                  <a:lnTo>
                    <a:pt x="2118038" y="2851"/>
                  </a:lnTo>
                  <a:lnTo>
                    <a:pt x="2068076" y="712"/>
                  </a:lnTo>
                  <a:lnTo>
                    <a:pt x="2017649" y="0"/>
                  </a:lnTo>
                  <a:close/>
                </a:path>
              </a:pathLst>
            </a:custGeom>
            <a:solidFill>
              <a:srgbClr val="A2A2A2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3292" y="0"/>
              <a:ext cx="3607308" cy="1028699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231392" y="0"/>
              <a:ext cx="3044508" cy="10287000"/>
            </a:xfrm>
            <a:custGeom>
              <a:avLst/>
              <a:gdLst/>
              <a:ahLst/>
              <a:cxnLst/>
              <a:rect l="l" t="t" r="r" b="b"/>
              <a:pathLst>
                <a:path w="2856229" h="10287000">
                  <a:moveTo>
                    <a:pt x="2855976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2855976" y="10287000"/>
                  </a:lnTo>
                  <a:lnTo>
                    <a:pt x="2855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828292" y="8757005"/>
            <a:ext cx="2057908" cy="89960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88900" marR="5080" indent="-76200">
              <a:lnSpc>
                <a:spcPts val="3100"/>
              </a:lnSpc>
              <a:spcBef>
                <a:spcPts val="815"/>
              </a:spcBef>
            </a:pPr>
            <a:r>
              <a:rPr lang="en-US" sz="3200" spc="35" dirty="0" err="1">
                <a:solidFill>
                  <a:srgbClr val="A2A2A2"/>
                </a:solidFill>
                <a:latin typeface="Gill Sans MT" panose="020B0502020104020203" pitchFamily="34" charset="0"/>
              </a:rPr>
              <a:t>Profil</a:t>
            </a:r>
            <a:r>
              <a:rPr lang="en-US" sz="3200" spc="35" dirty="0">
                <a:solidFill>
                  <a:srgbClr val="A2A2A2"/>
                </a:solidFill>
                <a:latin typeface="Gill Sans MT" panose="020B0502020104020203" pitchFamily="34" charset="0"/>
              </a:rPr>
              <a:t> Perseroan</a:t>
            </a:r>
            <a:endParaRPr sz="3200" spc="35" dirty="0">
              <a:solidFill>
                <a:srgbClr val="A2A2A2"/>
              </a:solidFill>
              <a:latin typeface="Gill Sans MT" panose="020B0502020104020203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175695" y="8752073"/>
            <a:ext cx="1964817" cy="89960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88900" marR="5080" indent="-76200">
              <a:lnSpc>
                <a:spcPts val="3100"/>
              </a:lnSpc>
              <a:spcBef>
                <a:spcPts val="815"/>
              </a:spcBef>
            </a:pPr>
            <a:r>
              <a:rPr lang="en-US" sz="3200" spc="35" dirty="0" err="1">
                <a:solidFill>
                  <a:srgbClr val="A2A2A2"/>
                </a:solidFill>
                <a:latin typeface="Gill Sans MT" panose="020B0502020104020203" pitchFamily="34" charset="0"/>
              </a:rPr>
              <a:t>Kegiatan</a:t>
            </a:r>
            <a:r>
              <a:rPr lang="en-US" sz="3200" spc="35" dirty="0">
                <a:solidFill>
                  <a:srgbClr val="A2A2A2"/>
                </a:solidFill>
                <a:latin typeface="Gill Sans MT" panose="020B0502020104020203" pitchFamily="34" charset="0"/>
              </a:rPr>
              <a:t> Usaha</a:t>
            </a:r>
            <a:endParaRPr sz="3200" spc="35" dirty="0">
              <a:solidFill>
                <a:srgbClr val="A2A2A2"/>
              </a:solidFill>
              <a:latin typeface="Gill Sans MT" panose="020B0502020104020203" pitchFamily="34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580122" y="8752072"/>
            <a:ext cx="2392678" cy="89960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88900" marR="5080" indent="-76200">
              <a:lnSpc>
                <a:spcPts val="3100"/>
              </a:lnSpc>
              <a:spcBef>
                <a:spcPts val="815"/>
              </a:spcBef>
            </a:pPr>
            <a:r>
              <a:rPr lang="en-US" sz="3200" b="1" spc="35" dirty="0">
                <a:solidFill>
                  <a:srgbClr val="000000"/>
                </a:solidFill>
                <a:latin typeface="Gill Sans MT" panose="020B0502020104020203" pitchFamily="34" charset="0"/>
                <a:cs typeface="Gill Sans MT"/>
              </a:rPr>
              <a:t>Kinerja </a:t>
            </a:r>
            <a:r>
              <a:rPr lang="en-US" sz="3200" b="1" spc="35" dirty="0" err="1">
                <a:solidFill>
                  <a:srgbClr val="000000"/>
                </a:solidFill>
                <a:latin typeface="Gill Sans MT" panose="020B0502020104020203" pitchFamily="34" charset="0"/>
                <a:cs typeface="Gill Sans MT"/>
              </a:rPr>
              <a:t>Keuangan</a:t>
            </a:r>
            <a:endParaRPr sz="3200" b="1" dirty="0">
              <a:solidFill>
                <a:srgbClr val="000000"/>
              </a:solidFill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3386" y="8590561"/>
            <a:ext cx="2212214" cy="1297150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 marR="5080" indent="103505">
              <a:lnSpc>
                <a:spcPts val="3100"/>
              </a:lnSpc>
              <a:spcBef>
                <a:spcPts val="815"/>
              </a:spcBef>
            </a:pPr>
            <a:r>
              <a:rPr lang="en-US" sz="3200" spc="180" dirty="0" err="1">
                <a:solidFill>
                  <a:srgbClr val="A2A2A2"/>
                </a:solidFill>
                <a:latin typeface="Gill Sans MT" panose="020B0502020104020203" pitchFamily="34" charset="0"/>
                <a:cs typeface="Gill Sans MT"/>
              </a:rPr>
              <a:t>Tinjauan</a:t>
            </a:r>
            <a:r>
              <a:rPr lang="en-US" sz="3200" spc="180" dirty="0">
                <a:solidFill>
                  <a:srgbClr val="A2A2A2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3200" spc="180" dirty="0" err="1">
                <a:solidFill>
                  <a:srgbClr val="A2A2A2"/>
                </a:solidFill>
                <a:latin typeface="Gill Sans MT" panose="020B0502020104020203" pitchFamily="34" charset="0"/>
                <a:cs typeface="Gill Sans MT"/>
              </a:rPr>
              <a:t>Industri</a:t>
            </a:r>
            <a:r>
              <a:rPr lang="en-US" sz="3200" spc="180" dirty="0">
                <a:solidFill>
                  <a:srgbClr val="A2A2A2"/>
                </a:solidFill>
                <a:latin typeface="Gill Sans MT" panose="020B0502020104020203" pitchFamily="34" charset="0"/>
                <a:cs typeface="Gill Sans MT"/>
              </a:rPr>
              <a:t> Perseroan</a:t>
            </a:r>
            <a:endParaRPr sz="3200" dirty="0">
              <a:latin typeface="Gill Sans MT" panose="020B0502020104020203" pitchFamily="34" charset="0"/>
              <a:cs typeface="Gill Sans MT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-12700" y="0"/>
            <a:ext cx="1666875" cy="10312400"/>
            <a:chOff x="-12700" y="0"/>
            <a:chExt cx="1666875" cy="10312400"/>
          </a:xfrm>
        </p:grpSpPr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31391" y="0"/>
              <a:ext cx="422249" cy="10286996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231391" y="0"/>
              <a:ext cx="0" cy="10287000"/>
            </a:xfrm>
            <a:custGeom>
              <a:avLst/>
              <a:gdLst/>
              <a:ahLst/>
              <a:cxnLst/>
              <a:rect l="l" t="t" r="r" b="b"/>
              <a:pathLst>
                <a:path h="10287000">
                  <a:moveTo>
                    <a:pt x="0" y="10286997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EEEFF5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0" y="0"/>
              <a:ext cx="1231900" cy="10287000"/>
            </a:xfrm>
            <a:custGeom>
              <a:avLst/>
              <a:gdLst/>
              <a:ahLst/>
              <a:cxnLst/>
              <a:rect l="l" t="t" r="r" b="b"/>
              <a:pathLst>
                <a:path w="1231900" h="10287000">
                  <a:moveTo>
                    <a:pt x="1231392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1231392" y="10287000"/>
                  </a:lnTo>
                  <a:lnTo>
                    <a:pt x="1231392" y="0"/>
                  </a:lnTo>
                  <a:close/>
                </a:path>
              </a:pathLst>
            </a:custGeom>
            <a:solidFill>
              <a:srgbClr val="EEEFF5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0" y="0"/>
              <a:ext cx="1231900" cy="10287000"/>
            </a:xfrm>
            <a:custGeom>
              <a:avLst/>
              <a:gdLst/>
              <a:ahLst/>
              <a:cxnLst/>
              <a:rect l="l" t="t" r="r" b="b"/>
              <a:pathLst>
                <a:path w="1231900" h="10287000">
                  <a:moveTo>
                    <a:pt x="0" y="10287000"/>
                  </a:moveTo>
                  <a:lnTo>
                    <a:pt x="1231392" y="10287000"/>
                  </a:lnTo>
                  <a:lnTo>
                    <a:pt x="1231392" y="0"/>
                  </a:lnTo>
                  <a:lnTo>
                    <a:pt x="0" y="0"/>
                  </a:lnTo>
                  <a:lnTo>
                    <a:pt x="0" y="10287000"/>
                  </a:lnTo>
                  <a:close/>
                </a:path>
              </a:pathLst>
            </a:custGeom>
            <a:ln w="25400">
              <a:solidFill>
                <a:srgbClr val="EEEFF5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285115" y="4446777"/>
            <a:ext cx="666849" cy="54832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5170"/>
              </a:lnSpc>
            </a:pPr>
            <a:r>
              <a:rPr lang="en-US" sz="4800" spc="55" dirty="0">
                <a:latin typeface="Gill Sans MT" panose="020B0502020104020203" pitchFamily="34" charset="0"/>
                <a:cs typeface="Tw Cen MT"/>
              </a:rPr>
              <a:t>DAFTAR ISI</a:t>
            </a:r>
            <a:endParaRPr sz="4800" dirty="0">
              <a:latin typeface="Gill Sans MT" panose="020B0502020104020203" pitchFamily="34" charset="0"/>
              <a:cs typeface="Tw Cen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5316200" y="8752074"/>
            <a:ext cx="2362200" cy="89960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 marR="5080" indent="63500">
              <a:lnSpc>
                <a:spcPts val="3100"/>
              </a:lnSpc>
              <a:spcBef>
                <a:spcPts val="815"/>
              </a:spcBef>
            </a:pPr>
            <a:r>
              <a:rPr lang="en-US" sz="3200" spc="120" dirty="0" err="1">
                <a:solidFill>
                  <a:srgbClr val="A1A1A1"/>
                </a:solidFill>
                <a:latin typeface="Gill Sans MT" panose="020B0502020104020203" pitchFamily="34" charset="0"/>
                <a:cs typeface="Gill Sans MT"/>
              </a:rPr>
              <a:t>Penawaran</a:t>
            </a:r>
            <a:r>
              <a:rPr lang="en-US" sz="3200" spc="120" dirty="0">
                <a:solidFill>
                  <a:srgbClr val="A1A1A1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3200" spc="120" dirty="0" err="1">
                <a:solidFill>
                  <a:srgbClr val="A1A1A1"/>
                </a:solidFill>
                <a:latin typeface="Gill Sans MT" panose="020B0502020104020203" pitchFamily="34" charset="0"/>
                <a:cs typeface="Gill Sans MT"/>
              </a:rPr>
              <a:t>Umum</a:t>
            </a:r>
            <a:endParaRPr sz="32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573783" y="1918970"/>
            <a:ext cx="1652905" cy="5394960"/>
          </a:xfrm>
          <a:custGeom>
            <a:avLst/>
            <a:gdLst/>
            <a:ahLst/>
            <a:cxnLst/>
            <a:rect l="l" t="t" r="r" b="b"/>
            <a:pathLst>
              <a:path w="1652905" h="5394959">
                <a:moveTo>
                  <a:pt x="1652397" y="0"/>
                </a:moveTo>
                <a:lnTo>
                  <a:pt x="246379" y="0"/>
                </a:lnTo>
                <a:lnTo>
                  <a:pt x="0" y="713612"/>
                </a:lnTo>
                <a:lnTo>
                  <a:pt x="921766" y="713612"/>
                </a:lnTo>
                <a:lnTo>
                  <a:pt x="921766" y="5394452"/>
                </a:lnTo>
                <a:lnTo>
                  <a:pt x="1652397" y="5394452"/>
                </a:lnTo>
                <a:lnTo>
                  <a:pt x="1652397" y="0"/>
                </a:lnTo>
                <a:close/>
              </a:path>
            </a:pathLst>
          </a:custGeom>
          <a:solidFill>
            <a:srgbClr val="A2A2A2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87993-7189-8A82-9983-162DE47B7DD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2080"/>
              </a:lnSpc>
            </a:pPr>
            <a:fld id="{81D60167-4931-47E6-BA6A-407CBD079E47}" type="slidenum">
              <a:rPr lang="en-US" spc="25" smtClean="0"/>
              <a:pPr marL="38100">
                <a:lnSpc>
                  <a:spcPts val="2080"/>
                </a:lnSpc>
              </a:pPr>
              <a:t>18</a:t>
            </a:fld>
            <a:r>
              <a:rPr lang="en-US" spc="-185"/>
              <a:t> </a:t>
            </a:r>
            <a:endParaRPr lang="en-US" spc="-185" dirty="0"/>
          </a:p>
        </p:txBody>
      </p:sp>
    </p:spTree>
    <p:extLst>
      <p:ext uri="{BB962C8B-B14F-4D97-AF65-F5344CB8AC3E}">
        <p14:creationId xmlns:p14="http://schemas.microsoft.com/office/powerpoint/2010/main" val="4034875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762231" y="2950464"/>
            <a:ext cx="5273040" cy="6221095"/>
            <a:chOff x="11762231" y="2950464"/>
            <a:chExt cx="5273040" cy="6221095"/>
          </a:xfrm>
        </p:grpSpPr>
        <p:sp>
          <p:nvSpPr>
            <p:cNvPr id="3" name="object 3"/>
            <p:cNvSpPr/>
            <p:nvPr/>
          </p:nvSpPr>
          <p:spPr>
            <a:xfrm>
              <a:off x="11762231" y="2950464"/>
              <a:ext cx="5273040" cy="789940"/>
            </a:xfrm>
            <a:custGeom>
              <a:avLst/>
              <a:gdLst/>
              <a:ahLst/>
              <a:cxnLst/>
              <a:rect l="l" t="t" r="r" b="b"/>
              <a:pathLst>
                <a:path w="5273040" h="789939">
                  <a:moveTo>
                    <a:pt x="5273039" y="0"/>
                  </a:moveTo>
                  <a:lnTo>
                    <a:pt x="0" y="0"/>
                  </a:lnTo>
                  <a:lnTo>
                    <a:pt x="0" y="789431"/>
                  </a:lnTo>
                  <a:lnTo>
                    <a:pt x="5273039" y="789431"/>
                  </a:lnTo>
                  <a:lnTo>
                    <a:pt x="5273039" y="0"/>
                  </a:lnTo>
                  <a:close/>
                </a:path>
              </a:pathLst>
            </a:custGeom>
            <a:solidFill>
              <a:srgbClr val="F1DC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762231" y="3749040"/>
              <a:ext cx="5273040" cy="1579245"/>
            </a:xfrm>
            <a:custGeom>
              <a:avLst/>
              <a:gdLst/>
              <a:ahLst/>
              <a:cxnLst/>
              <a:rect l="l" t="t" r="r" b="b"/>
              <a:pathLst>
                <a:path w="5273040" h="1579245">
                  <a:moveTo>
                    <a:pt x="5273039" y="0"/>
                  </a:moveTo>
                  <a:lnTo>
                    <a:pt x="0" y="0"/>
                  </a:lnTo>
                  <a:lnTo>
                    <a:pt x="0" y="1578863"/>
                  </a:lnTo>
                  <a:lnTo>
                    <a:pt x="5273039" y="1578863"/>
                  </a:lnTo>
                  <a:lnTo>
                    <a:pt x="5273039" y="0"/>
                  </a:lnTo>
                  <a:close/>
                </a:path>
              </a:pathLst>
            </a:custGeom>
            <a:solidFill>
              <a:srgbClr val="D2EB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762231" y="5312664"/>
              <a:ext cx="5255260" cy="3858895"/>
            </a:xfrm>
            <a:custGeom>
              <a:avLst/>
              <a:gdLst/>
              <a:ahLst/>
              <a:cxnLst/>
              <a:rect l="l" t="t" r="r" b="b"/>
              <a:pathLst>
                <a:path w="5255259" h="3858895">
                  <a:moveTo>
                    <a:pt x="5254752" y="0"/>
                  </a:moveTo>
                  <a:lnTo>
                    <a:pt x="0" y="0"/>
                  </a:lnTo>
                  <a:lnTo>
                    <a:pt x="0" y="3858767"/>
                  </a:lnTo>
                  <a:lnTo>
                    <a:pt x="5254752" y="3858767"/>
                  </a:lnTo>
                  <a:lnTo>
                    <a:pt x="5254752" y="0"/>
                  </a:lnTo>
                  <a:close/>
                </a:path>
              </a:pathLst>
            </a:custGeom>
            <a:solidFill>
              <a:srgbClr val="E0ED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5399532" y="5324856"/>
            <a:ext cx="6122035" cy="3858895"/>
            <a:chOff x="5399532" y="5324856"/>
            <a:chExt cx="6122035" cy="3858895"/>
          </a:xfrm>
        </p:grpSpPr>
        <p:sp>
          <p:nvSpPr>
            <p:cNvPr id="7" name="object 7"/>
            <p:cNvSpPr/>
            <p:nvPr/>
          </p:nvSpPr>
          <p:spPr>
            <a:xfrm>
              <a:off x="8348472" y="5324856"/>
              <a:ext cx="3173095" cy="3858895"/>
            </a:xfrm>
            <a:custGeom>
              <a:avLst/>
              <a:gdLst/>
              <a:ahLst/>
              <a:cxnLst/>
              <a:rect l="l" t="t" r="r" b="b"/>
              <a:pathLst>
                <a:path w="3173095" h="3858895">
                  <a:moveTo>
                    <a:pt x="3172968" y="0"/>
                  </a:moveTo>
                  <a:lnTo>
                    <a:pt x="0" y="0"/>
                  </a:lnTo>
                  <a:lnTo>
                    <a:pt x="0" y="3858767"/>
                  </a:lnTo>
                  <a:lnTo>
                    <a:pt x="3172968" y="3858767"/>
                  </a:lnTo>
                  <a:lnTo>
                    <a:pt x="3172968" y="0"/>
                  </a:lnTo>
                  <a:close/>
                </a:path>
              </a:pathLst>
            </a:custGeom>
            <a:solidFill>
              <a:srgbClr val="E0EDD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399532" y="9160764"/>
              <a:ext cx="3228340" cy="0"/>
            </a:xfrm>
            <a:custGeom>
              <a:avLst/>
              <a:gdLst/>
              <a:ahLst/>
              <a:cxnLst/>
              <a:rect l="l" t="t" r="r" b="b"/>
              <a:pathLst>
                <a:path w="3228340">
                  <a:moveTo>
                    <a:pt x="0" y="0"/>
                  </a:moveTo>
                  <a:lnTo>
                    <a:pt x="3227832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445718" y="377189"/>
            <a:ext cx="12432081" cy="59759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3800" b="0" spc="55" dirty="0">
                <a:solidFill>
                  <a:srgbClr val="131313"/>
                </a:solidFill>
                <a:latin typeface="Gill Sans MT" panose="020B0502020104020203" pitchFamily="34" charset="0"/>
              </a:rPr>
              <a:t>PORTOFOLIO TAHUNAN BERULANG YANG KUAT</a:t>
            </a:r>
            <a:endParaRPr sz="3800" b="0" spc="55" dirty="0">
              <a:solidFill>
                <a:srgbClr val="131313"/>
              </a:solidFill>
              <a:latin typeface="Gill Sans MT" panose="020B0502020104020203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873773" y="4053268"/>
            <a:ext cx="787400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000" b="1" spc="-225" dirty="0">
                <a:solidFill>
                  <a:srgbClr val="404040"/>
                </a:solidFill>
                <a:latin typeface="Arial"/>
                <a:cs typeface="Arial"/>
              </a:rPr>
              <a:t>1</a:t>
            </a:r>
            <a:r>
              <a:rPr sz="2000" b="1" spc="5" dirty="0">
                <a:solidFill>
                  <a:srgbClr val="404040"/>
                </a:solidFill>
                <a:latin typeface="Arial"/>
                <a:cs typeface="Arial"/>
              </a:rPr>
              <a:t>62.</a:t>
            </a:r>
            <a:r>
              <a:rPr sz="2000" b="1" spc="35" dirty="0">
                <a:solidFill>
                  <a:srgbClr val="404040"/>
                </a:solidFill>
                <a:latin typeface="Arial"/>
                <a:cs typeface="Arial"/>
              </a:rPr>
              <a:t>76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70957" y="9140749"/>
            <a:ext cx="31750" cy="40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00" spc="-5" dirty="0">
                <a:solidFill>
                  <a:srgbClr val="585858"/>
                </a:solidFill>
                <a:latin typeface="Calibri"/>
                <a:cs typeface="Calibri"/>
              </a:rPr>
              <a:t>0</a:t>
            </a:r>
            <a:endParaRPr sz="1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936360" y="9265107"/>
            <a:ext cx="5448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40" dirty="0">
                <a:solidFill>
                  <a:srgbClr val="585858"/>
                </a:solidFill>
                <a:latin typeface="Gill Sans MT"/>
                <a:cs typeface="Gill Sans MT"/>
              </a:rPr>
              <a:t>F</a:t>
            </a:r>
            <a:r>
              <a:rPr sz="1800" spc="-30" dirty="0">
                <a:solidFill>
                  <a:srgbClr val="585858"/>
                </a:solidFill>
                <a:latin typeface="Gill Sans MT"/>
                <a:cs typeface="Gill Sans MT"/>
              </a:rPr>
              <a:t>Y</a:t>
            </a:r>
            <a:r>
              <a:rPr sz="1800" spc="-120" dirty="0">
                <a:solidFill>
                  <a:srgbClr val="585858"/>
                </a:solidFill>
                <a:latin typeface="Gill Sans MT"/>
                <a:cs typeface="Gill Sans MT"/>
              </a:rPr>
              <a:t> </a:t>
            </a:r>
            <a:r>
              <a:rPr sz="1800" spc="-20" dirty="0">
                <a:solidFill>
                  <a:srgbClr val="585858"/>
                </a:solidFill>
                <a:latin typeface="Gill Sans MT"/>
                <a:cs typeface="Gill Sans MT"/>
              </a:rPr>
              <a:t>19</a:t>
            </a:r>
            <a:endParaRPr sz="1800" dirty="0">
              <a:latin typeface="Gill Sans MT"/>
              <a:cs typeface="Gill Sans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518018" y="9265107"/>
            <a:ext cx="607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5" dirty="0">
                <a:solidFill>
                  <a:srgbClr val="585858"/>
                </a:solidFill>
                <a:latin typeface="Gill Sans MT"/>
                <a:cs typeface="Gill Sans MT"/>
              </a:rPr>
              <a:t>Jul-23</a:t>
            </a:r>
            <a:endParaRPr sz="1800" dirty="0">
              <a:latin typeface="Gill Sans MT"/>
              <a:cs typeface="Gill Sans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366765" y="1638299"/>
            <a:ext cx="1002563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b="1" u="sng" spc="-55" dirty="0" err="1">
                <a:uFill>
                  <a:solidFill>
                    <a:srgbClr val="000000"/>
                  </a:solidFill>
                </a:uFill>
                <a:latin typeface="Gill Sans MT" panose="020B0502020104020203" pitchFamily="34" charset="0"/>
                <a:cs typeface="Arial"/>
              </a:rPr>
              <a:t>Rincian</a:t>
            </a:r>
            <a:r>
              <a:rPr lang="en-US" sz="2400" b="1" u="sng" spc="-55" dirty="0">
                <a:uFill>
                  <a:solidFill>
                    <a:srgbClr val="000000"/>
                  </a:solidFill>
                </a:uFill>
                <a:latin typeface="Gill Sans MT" panose="020B0502020104020203" pitchFamily="34" charset="0"/>
                <a:cs typeface="Arial"/>
              </a:rPr>
              <a:t> </a:t>
            </a:r>
            <a:r>
              <a:rPr lang="en-US" sz="2400" b="1" u="sng" spc="-55" dirty="0" err="1">
                <a:uFill>
                  <a:solidFill>
                    <a:srgbClr val="000000"/>
                  </a:solidFill>
                </a:uFill>
                <a:latin typeface="Gill Sans MT" panose="020B0502020104020203" pitchFamily="34" charset="0"/>
                <a:cs typeface="Arial"/>
              </a:rPr>
              <a:t>portofolio</a:t>
            </a:r>
            <a:r>
              <a:rPr lang="en-US" sz="2400" b="1" u="sng" spc="-55" dirty="0">
                <a:uFill>
                  <a:solidFill>
                    <a:srgbClr val="000000"/>
                  </a:solidFill>
                </a:uFill>
                <a:latin typeface="Gill Sans MT" panose="020B0502020104020203" pitchFamily="34" charset="0"/>
                <a:cs typeface="Arial"/>
              </a:rPr>
              <a:t> </a:t>
            </a:r>
            <a:r>
              <a:rPr lang="en-US" sz="2400" b="1" u="sng" spc="-55" dirty="0" err="1">
                <a:uFill>
                  <a:solidFill>
                    <a:srgbClr val="000000"/>
                  </a:solidFill>
                </a:uFill>
                <a:latin typeface="Gill Sans MT" panose="020B0502020104020203" pitchFamily="34" charset="0"/>
                <a:cs typeface="Arial"/>
              </a:rPr>
              <a:t>berdasarkan</a:t>
            </a:r>
            <a:r>
              <a:rPr lang="en-US" sz="2400" b="1" u="sng" spc="-55" dirty="0">
                <a:uFill>
                  <a:solidFill>
                    <a:srgbClr val="000000"/>
                  </a:solidFill>
                </a:uFill>
                <a:latin typeface="Gill Sans MT" panose="020B0502020104020203" pitchFamily="34" charset="0"/>
                <a:cs typeface="Arial"/>
              </a:rPr>
              <a:t> </a:t>
            </a:r>
            <a:r>
              <a:rPr lang="en-US" sz="2400" b="1" u="sng" spc="-55" dirty="0" err="1">
                <a:uFill>
                  <a:solidFill>
                    <a:srgbClr val="000000"/>
                  </a:solidFill>
                </a:uFill>
                <a:latin typeface="Gill Sans MT" panose="020B0502020104020203" pitchFamily="34" charset="0"/>
                <a:cs typeface="Arial"/>
              </a:rPr>
              <a:t>segmen</a:t>
            </a:r>
            <a:r>
              <a:rPr lang="en-US" sz="2400" b="1" u="sng" spc="-55" dirty="0">
                <a:uFill>
                  <a:solidFill>
                    <a:srgbClr val="000000"/>
                  </a:solidFill>
                </a:uFill>
                <a:latin typeface="Gill Sans MT" panose="020B0502020104020203" pitchFamily="34" charset="0"/>
                <a:cs typeface="Arial"/>
              </a:rPr>
              <a:t> pada Juli 2023 (Rp </a:t>
            </a:r>
            <a:r>
              <a:rPr lang="en-US" sz="2400" b="1" u="sng" spc="-55" dirty="0" err="1">
                <a:uFill>
                  <a:solidFill>
                    <a:srgbClr val="000000"/>
                  </a:solidFill>
                </a:uFill>
                <a:latin typeface="Gill Sans MT" panose="020B0502020104020203" pitchFamily="34" charset="0"/>
                <a:cs typeface="Arial"/>
              </a:rPr>
              <a:t>miliar</a:t>
            </a:r>
            <a:r>
              <a:rPr lang="en-US" sz="2400" b="1" u="sng" spc="-55" dirty="0">
                <a:uFill>
                  <a:solidFill>
                    <a:srgbClr val="000000"/>
                  </a:solidFill>
                </a:uFill>
                <a:latin typeface="Gill Sans MT" panose="020B0502020104020203" pitchFamily="34" charset="0"/>
                <a:cs typeface="Arial"/>
              </a:rPr>
              <a:t>)</a:t>
            </a:r>
            <a:endParaRPr sz="2400" b="1" u="sng" dirty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45008" y="1432558"/>
            <a:ext cx="4175760" cy="8854440"/>
          </a:xfrm>
          <a:custGeom>
            <a:avLst/>
            <a:gdLst/>
            <a:ahLst/>
            <a:cxnLst/>
            <a:rect l="l" t="t" r="r" b="b"/>
            <a:pathLst>
              <a:path w="4175760" h="8854440">
                <a:moveTo>
                  <a:pt x="4175760" y="0"/>
                </a:moveTo>
                <a:lnTo>
                  <a:pt x="0" y="0"/>
                </a:lnTo>
                <a:lnTo>
                  <a:pt x="0" y="8854436"/>
                </a:lnTo>
                <a:lnTo>
                  <a:pt x="4175760" y="8854436"/>
                </a:lnTo>
                <a:lnTo>
                  <a:pt x="4175760" y="0"/>
                </a:lnTo>
                <a:close/>
              </a:path>
            </a:pathLst>
          </a:custGeom>
          <a:solidFill>
            <a:srgbClr val="F1F8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11530" y="2845434"/>
            <a:ext cx="3847465" cy="227369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R="1270" algn="just">
              <a:lnSpc>
                <a:spcPct val="100000"/>
              </a:lnSpc>
              <a:spcBef>
                <a:spcPts val="90"/>
              </a:spcBef>
            </a:pPr>
            <a:r>
              <a:rPr lang="en-US" sz="2100" spc="-5" dirty="0" err="1">
                <a:solidFill>
                  <a:srgbClr val="374151"/>
                </a:solidFill>
                <a:latin typeface="Gill Sans MT"/>
                <a:cs typeface="Gill Sans MT"/>
              </a:rPr>
              <a:t>Hubungan</a:t>
            </a:r>
            <a:r>
              <a:rPr lang="en-US" sz="2100" spc="-5" dirty="0">
                <a:solidFill>
                  <a:srgbClr val="374151"/>
                </a:solidFill>
                <a:latin typeface="Gill Sans MT"/>
                <a:cs typeface="Gill Sans MT"/>
              </a:rPr>
              <a:t> Perseroan </a:t>
            </a:r>
            <a:r>
              <a:rPr lang="en-US" sz="2100" spc="-5" dirty="0" err="1">
                <a:solidFill>
                  <a:srgbClr val="374151"/>
                </a:solidFill>
                <a:latin typeface="Gill Sans MT"/>
                <a:cs typeface="Gill Sans MT"/>
              </a:rPr>
              <a:t>dengan</a:t>
            </a:r>
            <a:r>
              <a:rPr lang="en-US" sz="2100" spc="-5" dirty="0">
                <a:solidFill>
                  <a:srgbClr val="374151"/>
                </a:solidFill>
                <a:latin typeface="Gill Sans MT"/>
                <a:cs typeface="Gill Sans MT"/>
              </a:rPr>
              <a:t> </a:t>
            </a:r>
            <a:r>
              <a:rPr lang="en-US" sz="2100" spc="-5" dirty="0" err="1">
                <a:solidFill>
                  <a:srgbClr val="374151"/>
                </a:solidFill>
                <a:latin typeface="Gill Sans MT"/>
                <a:cs typeface="Gill Sans MT"/>
              </a:rPr>
              <a:t>pelanggan</a:t>
            </a:r>
            <a:r>
              <a:rPr lang="en-US" sz="2100" spc="-5" dirty="0">
                <a:solidFill>
                  <a:srgbClr val="374151"/>
                </a:solidFill>
                <a:latin typeface="Gill Sans MT"/>
                <a:cs typeface="Gill Sans MT"/>
              </a:rPr>
              <a:t> yang </a:t>
            </a:r>
            <a:r>
              <a:rPr lang="en-US" sz="2100" spc="-5" dirty="0" err="1">
                <a:solidFill>
                  <a:srgbClr val="374151"/>
                </a:solidFill>
                <a:latin typeface="Gill Sans MT"/>
                <a:cs typeface="Gill Sans MT"/>
              </a:rPr>
              <a:t>sudah</a:t>
            </a:r>
            <a:r>
              <a:rPr lang="en-US" sz="2100" spc="-5" dirty="0">
                <a:solidFill>
                  <a:srgbClr val="374151"/>
                </a:solidFill>
                <a:latin typeface="Gill Sans MT"/>
                <a:cs typeface="Gill Sans MT"/>
              </a:rPr>
              <a:t> </a:t>
            </a:r>
            <a:r>
              <a:rPr lang="en-US" sz="2100" spc="-5" dirty="0" err="1">
                <a:solidFill>
                  <a:srgbClr val="374151"/>
                </a:solidFill>
                <a:latin typeface="Gill Sans MT"/>
                <a:cs typeface="Gill Sans MT"/>
              </a:rPr>
              <a:t>berjalan</a:t>
            </a:r>
            <a:r>
              <a:rPr lang="en-US" sz="2100" spc="-5" dirty="0">
                <a:solidFill>
                  <a:srgbClr val="374151"/>
                </a:solidFill>
                <a:latin typeface="Gill Sans MT"/>
                <a:cs typeface="Gill Sans MT"/>
              </a:rPr>
              <a:t> lama </a:t>
            </a:r>
            <a:r>
              <a:rPr lang="en-US" sz="2100" spc="-5" dirty="0" err="1">
                <a:solidFill>
                  <a:srgbClr val="374151"/>
                </a:solidFill>
                <a:latin typeface="Gill Sans MT"/>
                <a:cs typeface="Gill Sans MT"/>
              </a:rPr>
              <a:t>telah</a:t>
            </a:r>
            <a:r>
              <a:rPr lang="en-US" sz="2100" spc="-5" dirty="0">
                <a:solidFill>
                  <a:srgbClr val="374151"/>
                </a:solidFill>
                <a:latin typeface="Gill Sans MT"/>
                <a:cs typeface="Gill Sans MT"/>
              </a:rPr>
              <a:t> </a:t>
            </a:r>
            <a:r>
              <a:rPr lang="en-US" sz="2100" spc="-5" dirty="0" err="1">
                <a:solidFill>
                  <a:srgbClr val="374151"/>
                </a:solidFill>
                <a:latin typeface="Gill Sans MT"/>
                <a:cs typeface="Gill Sans MT"/>
              </a:rPr>
              <a:t>membangun</a:t>
            </a:r>
            <a:r>
              <a:rPr lang="en-US" sz="2100" spc="-5" dirty="0">
                <a:solidFill>
                  <a:srgbClr val="374151"/>
                </a:solidFill>
                <a:latin typeface="Gill Sans MT"/>
                <a:cs typeface="Gill Sans MT"/>
              </a:rPr>
              <a:t> '</a:t>
            </a:r>
            <a:r>
              <a:rPr lang="en-US" sz="2100" spc="-5" dirty="0" err="1">
                <a:solidFill>
                  <a:srgbClr val="374151"/>
                </a:solidFill>
                <a:latin typeface="Gill Sans MT"/>
                <a:cs typeface="Gill Sans MT"/>
              </a:rPr>
              <a:t>kelengketan</a:t>
            </a:r>
            <a:r>
              <a:rPr lang="en-US" sz="2100" spc="-5" dirty="0">
                <a:solidFill>
                  <a:srgbClr val="374151"/>
                </a:solidFill>
                <a:latin typeface="Gill Sans MT"/>
                <a:cs typeface="Gill Sans MT"/>
              </a:rPr>
              <a:t>’ yang </a:t>
            </a:r>
            <a:r>
              <a:rPr lang="en-US" sz="2100" spc="-5" dirty="0" err="1">
                <a:solidFill>
                  <a:srgbClr val="374151"/>
                </a:solidFill>
                <a:latin typeface="Gill Sans MT"/>
                <a:cs typeface="Gill Sans MT"/>
              </a:rPr>
              <a:t>kuat</a:t>
            </a:r>
            <a:r>
              <a:rPr lang="en-US" sz="2100" spc="-5" dirty="0">
                <a:solidFill>
                  <a:srgbClr val="374151"/>
                </a:solidFill>
                <a:latin typeface="Gill Sans MT"/>
                <a:cs typeface="Gill Sans MT"/>
              </a:rPr>
              <a:t>, </a:t>
            </a:r>
            <a:r>
              <a:rPr lang="en-US" sz="2100" spc="-5" dirty="0" err="1">
                <a:solidFill>
                  <a:srgbClr val="374151"/>
                </a:solidFill>
                <a:latin typeface="Gill Sans MT"/>
                <a:cs typeface="Gill Sans MT"/>
              </a:rPr>
              <a:t>mengizinkan</a:t>
            </a:r>
            <a:r>
              <a:rPr lang="en-US" sz="2100" spc="-5" dirty="0">
                <a:solidFill>
                  <a:srgbClr val="374151"/>
                </a:solidFill>
                <a:latin typeface="Gill Sans MT"/>
                <a:cs typeface="Gill Sans MT"/>
              </a:rPr>
              <a:t> </a:t>
            </a:r>
            <a:r>
              <a:rPr lang="en-US" sz="2100" spc="-5" dirty="0" err="1">
                <a:solidFill>
                  <a:srgbClr val="374151"/>
                </a:solidFill>
                <a:latin typeface="Gill Sans MT"/>
                <a:cs typeface="Gill Sans MT"/>
              </a:rPr>
              <a:t>aliran</a:t>
            </a:r>
            <a:r>
              <a:rPr lang="en-US" sz="2100" spc="-5" dirty="0">
                <a:solidFill>
                  <a:srgbClr val="374151"/>
                </a:solidFill>
                <a:latin typeface="Gill Sans MT"/>
                <a:cs typeface="Gill Sans MT"/>
              </a:rPr>
              <a:t> </a:t>
            </a:r>
            <a:r>
              <a:rPr lang="en-US" sz="2100" spc="-5" dirty="0" err="1">
                <a:solidFill>
                  <a:srgbClr val="374151"/>
                </a:solidFill>
                <a:latin typeface="Gill Sans MT"/>
                <a:cs typeface="Gill Sans MT"/>
              </a:rPr>
              <a:t>pendapatan</a:t>
            </a:r>
            <a:r>
              <a:rPr lang="en-US" sz="2100" spc="-5" dirty="0">
                <a:solidFill>
                  <a:srgbClr val="374151"/>
                </a:solidFill>
                <a:latin typeface="Gill Sans MT"/>
                <a:cs typeface="Gill Sans MT"/>
              </a:rPr>
              <a:t> yang </a:t>
            </a:r>
            <a:r>
              <a:rPr lang="en-US" sz="2100" spc="-5" dirty="0" err="1">
                <a:solidFill>
                  <a:srgbClr val="374151"/>
                </a:solidFill>
                <a:latin typeface="Gill Sans MT"/>
                <a:cs typeface="Gill Sans MT"/>
              </a:rPr>
              <a:t>konsisten</a:t>
            </a:r>
            <a:r>
              <a:rPr lang="en-US" sz="2100" spc="-5" dirty="0">
                <a:solidFill>
                  <a:srgbClr val="374151"/>
                </a:solidFill>
                <a:latin typeface="Gill Sans MT"/>
                <a:cs typeface="Gill Sans MT"/>
              </a:rPr>
              <a:t> dan </a:t>
            </a:r>
            <a:r>
              <a:rPr lang="en-US" sz="2100" spc="-5" dirty="0" err="1">
                <a:solidFill>
                  <a:srgbClr val="374151"/>
                </a:solidFill>
                <a:latin typeface="Gill Sans MT"/>
                <a:cs typeface="Gill Sans MT"/>
              </a:rPr>
              <a:t>dapat</a:t>
            </a:r>
            <a:r>
              <a:rPr lang="en-US" sz="2100" spc="-5" dirty="0">
                <a:solidFill>
                  <a:srgbClr val="374151"/>
                </a:solidFill>
                <a:latin typeface="Gill Sans MT"/>
                <a:cs typeface="Gill Sans MT"/>
              </a:rPr>
              <a:t> </a:t>
            </a:r>
            <a:r>
              <a:rPr lang="en-US" sz="2100" spc="-5" dirty="0" err="1">
                <a:solidFill>
                  <a:srgbClr val="374151"/>
                </a:solidFill>
                <a:latin typeface="Gill Sans MT"/>
                <a:cs typeface="Gill Sans MT"/>
              </a:rPr>
              <a:t>diprediksi</a:t>
            </a:r>
            <a:r>
              <a:rPr lang="en-US" sz="2100" spc="-5" dirty="0">
                <a:solidFill>
                  <a:srgbClr val="374151"/>
                </a:solidFill>
                <a:latin typeface="Gill Sans MT"/>
                <a:cs typeface="Gill Sans MT"/>
              </a:rPr>
              <a:t>.</a:t>
            </a:r>
            <a:endParaRPr sz="2100" dirty="0">
              <a:latin typeface="Gill Sans MT"/>
              <a:cs typeface="Gill Sans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1730789" y="2476500"/>
            <a:ext cx="577151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1800" spc="-15" dirty="0" err="1">
                <a:solidFill>
                  <a:srgbClr val="374151"/>
                </a:solidFill>
                <a:latin typeface="Gill Sans MT"/>
                <a:cs typeface="Gill Sans MT"/>
              </a:rPr>
              <a:t>Pelanggan</a:t>
            </a:r>
            <a:r>
              <a:rPr lang="en-US" sz="1800" spc="-15" dirty="0">
                <a:solidFill>
                  <a:srgbClr val="374151"/>
                </a:solidFill>
                <a:latin typeface="Gill Sans MT"/>
                <a:cs typeface="Gill Sans MT"/>
              </a:rPr>
              <a:t> </a:t>
            </a:r>
            <a:r>
              <a:rPr lang="en-US" sz="1800" spc="-15" dirty="0" err="1">
                <a:solidFill>
                  <a:srgbClr val="374151"/>
                </a:solidFill>
                <a:latin typeface="Gill Sans MT"/>
                <a:cs typeface="Gill Sans MT"/>
              </a:rPr>
              <a:t>dengan</a:t>
            </a:r>
            <a:r>
              <a:rPr lang="en-US" sz="1800" spc="-15" dirty="0">
                <a:solidFill>
                  <a:srgbClr val="374151"/>
                </a:solidFill>
                <a:latin typeface="Gill Sans MT"/>
                <a:cs typeface="Gill Sans MT"/>
              </a:rPr>
              <a:t> </a:t>
            </a:r>
            <a:r>
              <a:rPr lang="en-US" sz="1800" spc="-15" dirty="0" err="1">
                <a:solidFill>
                  <a:srgbClr val="374151"/>
                </a:solidFill>
                <a:latin typeface="Gill Sans MT"/>
                <a:cs typeface="Gill Sans MT"/>
              </a:rPr>
              <a:t>hubungan</a:t>
            </a:r>
            <a:r>
              <a:rPr lang="en-US" sz="1800" spc="-15" dirty="0">
                <a:solidFill>
                  <a:srgbClr val="374151"/>
                </a:solidFill>
                <a:latin typeface="Gill Sans MT"/>
                <a:cs typeface="Gill Sans MT"/>
              </a:rPr>
              <a:t> </a:t>
            </a:r>
            <a:r>
              <a:rPr lang="en-US" sz="1800" spc="-15" dirty="0" err="1">
                <a:solidFill>
                  <a:srgbClr val="374151"/>
                </a:solidFill>
                <a:latin typeface="Gill Sans MT"/>
                <a:cs typeface="Gill Sans MT"/>
              </a:rPr>
              <a:t>kerja</a:t>
            </a:r>
            <a:r>
              <a:rPr lang="en-US" sz="1800" spc="-15" dirty="0">
                <a:solidFill>
                  <a:srgbClr val="374151"/>
                </a:solidFill>
                <a:latin typeface="Gill Sans MT"/>
                <a:cs typeface="Gill Sans MT"/>
              </a:rPr>
              <a:t> </a:t>
            </a:r>
            <a:r>
              <a:rPr lang="en-US" sz="1800" spc="-15" dirty="0" err="1">
                <a:solidFill>
                  <a:srgbClr val="374151"/>
                </a:solidFill>
                <a:latin typeface="Gill Sans MT"/>
                <a:cs typeface="Gill Sans MT"/>
              </a:rPr>
              <a:t>lebih</a:t>
            </a:r>
            <a:r>
              <a:rPr lang="en-US" sz="1800" spc="-15" dirty="0">
                <a:solidFill>
                  <a:srgbClr val="374151"/>
                </a:solidFill>
                <a:latin typeface="Gill Sans MT"/>
                <a:cs typeface="Gill Sans MT"/>
              </a:rPr>
              <a:t> </a:t>
            </a:r>
            <a:r>
              <a:rPr lang="en-US" sz="1800" spc="-15" dirty="0" err="1">
                <a:solidFill>
                  <a:srgbClr val="374151"/>
                </a:solidFill>
                <a:latin typeface="Gill Sans MT"/>
                <a:cs typeface="Gill Sans MT"/>
              </a:rPr>
              <a:t>dari</a:t>
            </a:r>
            <a:r>
              <a:rPr lang="en-US" sz="1800" spc="-15" dirty="0">
                <a:solidFill>
                  <a:srgbClr val="374151"/>
                </a:solidFill>
                <a:latin typeface="Gill Sans MT"/>
                <a:cs typeface="Gill Sans MT"/>
              </a:rPr>
              <a:t> 10 </a:t>
            </a:r>
            <a:r>
              <a:rPr lang="en-US" sz="1800" spc="-15" dirty="0" err="1">
                <a:solidFill>
                  <a:srgbClr val="374151"/>
                </a:solidFill>
                <a:latin typeface="Gill Sans MT"/>
                <a:cs typeface="Gill Sans MT"/>
              </a:rPr>
              <a:t>tahun</a:t>
            </a:r>
            <a:r>
              <a:rPr lang="en-US" sz="1800" spc="-15" dirty="0">
                <a:solidFill>
                  <a:srgbClr val="374151"/>
                </a:solidFill>
                <a:latin typeface="Gill Sans MT"/>
                <a:cs typeface="Gill Sans MT"/>
              </a:rPr>
              <a:t>:</a:t>
            </a:r>
            <a:endParaRPr sz="1800" dirty="0">
              <a:latin typeface="Gill Sans MT"/>
              <a:cs typeface="Gill Sans MT"/>
            </a:endParaRPr>
          </a:p>
        </p:txBody>
      </p:sp>
      <p:pic>
        <p:nvPicPr>
          <p:cNvPr id="27" name="object 2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16000" y="7586471"/>
            <a:ext cx="1243584" cy="481583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990319" y="6138671"/>
            <a:ext cx="649223" cy="649224"/>
          </a:xfrm>
          <a:prstGeom prst="rect">
            <a:avLst/>
          </a:prstGeom>
        </p:spPr>
      </p:pic>
      <p:sp>
        <p:nvSpPr>
          <p:cNvPr id="29" name="object 29"/>
          <p:cNvSpPr txBox="1"/>
          <p:nvPr/>
        </p:nvSpPr>
        <p:spPr>
          <a:xfrm>
            <a:off x="7404354" y="2511374"/>
            <a:ext cx="812800" cy="329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b="1" spc="-40" dirty="0">
                <a:latin typeface="Arial"/>
                <a:cs typeface="Arial"/>
              </a:rPr>
              <a:t>22</a:t>
            </a:r>
            <a:r>
              <a:rPr sz="2000" b="1" spc="30" dirty="0">
                <a:latin typeface="Arial"/>
                <a:cs typeface="Arial"/>
              </a:rPr>
              <a:t>0.2</a:t>
            </a:r>
            <a:r>
              <a:rPr sz="2000" b="1" spc="50" dirty="0">
                <a:latin typeface="Arial"/>
                <a:cs typeface="Arial"/>
              </a:rPr>
              <a:t>7</a:t>
            </a:r>
            <a:endParaRPr sz="2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224771" y="6897116"/>
            <a:ext cx="1659889" cy="3295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0"/>
              </a:spcBef>
            </a:pPr>
            <a:r>
              <a:rPr sz="2000" b="1" spc="15" dirty="0">
                <a:solidFill>
                  <a:srgbClr val="374151"/>
                </a:solidFill>
                <a:latin typeface="Gill Sans MT"/>
                <a:cs typeface="Arial"/>
              </a:rPr>
              <a:t>I</a:t>
            </a:r>
            <a:r>
              <a:rPr sz="2000" b="1" spc="-105" dirty="0">
                <a:solidFill>
                  <a:srgbClr val="374151"/>
                </a:solidFill>
                <a:latin typeface="Gill Sans MT"/>
                <a:cs typeface="Arial"/>
              </a:rPr>
              <a:t>D</a:t>
            </a:r>
            <a:r>
              <a:rPr sz="2000" b="1" spc="-245" dirty="0">
                <a:solidFill>
                  <a:srgbClr val="374151"/>
                </a:solidFill>
                <a:latin typeface="Gill Sans MT"/>
                <a:cs typeface="Arial"/>
              </a:rPr>
              <a:t>R</a:t>
            </a:r>
            <a:r>
              <a:rPr sz="2000" b="1" spc="-150" dirty="0">
                <a:solidFill>
                  <a:srgbClr val="374151"/>
                </a:solidFill>
                <a:latin typeface="Gill Sans MT"/>
                <a:cs typeface="Arial"/>
              </a:rPr>
              <a:t> </a:t>
            </a:r>
            <a:r>
              <a:rPr sz="2000" b="1" spc="-225" dirty="0">
                <a:solidFill>
                  <a:srgbClr val="374151"/>
                </a:solidFill>
                <a:latin typeface="Gill Sans MT"/>
                <a:cs typeface="Arial"/>
              </a:rPr>
              <a:t>1</a:t>
            </a:r>
            <a:r>
              <a:rPr sz="2000" b="1" spc="15" dirty="0">
                <a:solidFill>
                  <a:srgbClr val="374151"/>
                </a:solidFill>
                <a:latin typeface="Gill Sans MT"/>
                <a:cs typeface="Arial"/>
              </a:rPr>
              <a:t>4</a:t>
            </a:r>
            <a:r>
              <a:rPr sz="2000" b="1" spc="-5" dirty="0">
                <a:solidFill>
                  <a:srgbClr val="374151"/>
                </a:solidFill>
                <a:latin typeface="Gill Sans MT"/>
                <a:cs typeface="Arial"/>
              </a:rPr>
              <a:t>3</a:t>
            </a:r>
            <a:r>
              <a:rPr sz="2000" b="1" spc="-110" dirty="0">
                <a:solidFill>
                  <a:srgbClr val="374151"/>
                </a:solidFill>
                <a:latin typeface="Gill Sans MT"/>
                <a:cs typeface="Arial"/>
              </a:rPr>
              <a:t> </a:t>
            </a:r>
            <a:r>
              <a:rPr lang="en-US" sz="2000" b="1" spc="-50" dirty="0" err="1">
                <a:solidFill>
                  <a:srgbClr val="374151"/>
                </a:solidFill>
                <a:latin typeface="Gill Sans MT"/>
                <a:cs typeface="Arial"/>
              </a:rPr>
              <a:t>miliar</a:t>
            </a:r>
            <a:endParaRPr sz="2000" dirty="0">
              <a:latin typeface="Gill Sans MT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8348471" y="3761232"/>
            <a:ext cx="3173095" cy="1523494"/>
          </a:xfrm>
          <a:prstGeom prst="rect">
            <a:avLst/>
          </a:prstGeom>
          <a:solidFill>
            <a:srgbClr val="D2EBF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2400" dirty="0">
              <a:latin typeface="Gill Sans MT"/>
              <a:cs typeface="Times New Roman"/>
            </a:endParaRPr>
          </a:p>
          <a:p>
            <a:pPr marL="930910">
              <a:lnSpc>
                <a:spcPct val="100000"/>
              </a:lnSpc>
              <a:spcBef>
                <a:spcPts val="2055"/>
              </a:spcBef>
            </a:pPr>
            <a:r>
              <a:rPr sz="2000" b="1" spc="15" dirty="0">
                <a:solidFill>
                  <a:srgbClr val="374151"/>
                </a:solidFill>
                <a:latin typeface="Gill Sans MT"/>
                <a:cs typeface="Arial"/>
              </a:rPr>
              <a:t>I</a:t>
            </a:r>
            <a:r>
              <a:rPr sz="2000" b="1" spc="-105" dirty="0">
                <a:solidFill>
                  <a:srgbClr val="374151"/>
                </a:solidFill>
                <a:latin typeface="Gill Sans MT"/>
                <a:cs typeface="Arial"/>
              </a:rPr>
              <a:t>D</a:t>
            </a:r>
            <a:r>
              <a:rPr sz="2000" b="1" spc="-245" dirty="0">
                <a:solidFill>
                  <a:srgbClr val="374151"/>
                </a:solidFill>
                <a:latin typeface="Gill Sans MT"/>
                <a:cs typeface="Arial"/>
              </a:rPr>
              <a:t>R</a:t>
            </a:r>
            <a:r>
              <a:rPr sz="2000" b="1" spc="-150" dirty="0">
                <a:solidFill>
                  <a:srgbClr val="374151"/>
                </a:solidFill>
                <a:latin typeface="Gill Sans MT"/>
                <a:cs typeface="Arial"/>
              </a:rPr>
              <a:t> </a:t>
            </a:r>
            <a:r>
              <a:rPr sz="2000" b="1" spc="15" dirty="0">
                <a:solidFill>
                  <a:srgbClr val="374151"/>
                </a:solidFill>
                <a:latin typeface="Gill Sans MT"/>
                <a:cs typeface="Arial"/>
              </a:rPr>
              <a:t>59</a:t>
            </a:r>
            <a:r>
              <a:rPr sz="2000" b="1" spc="-130" dirty="0">
                <a:solidFill>
                  <a:srgbClr val="374151"/>
                </a:solidFill>
                <a:latin typeface="Gill Sans MT"/>
                <a:cs typeface="Arial"/>
              </a:rPr>
              <a:t> </a:t>
            </a:r>
            <a:r>
              <a:rPr lang="en-US" sz="2000" b="1" spc="-50" dirty="0" err="1">
                <a:solidFill>
                  <a:srgbClr val="374151"/>
                </a:solidFill>
                <a:latin typeface="Gill Sans MT"/>
                <a:cs typeface="Arial"/>
              </a:rPr>
              <a:t>miliar</a:t>
            </a:r>
            <a:endParaRPr lang="en-US" sz="2000" b="1" spc="-50" dirty="0">
              <a:solidFill>
                <a:srgbClr val="374151"/>
              </a:solidFill>
              <a:latin typeface="Gill Sans MT"/>
              <a:cs typeface="Arial"/>
            </a:endParaRPr>
          </a:p>
          <a:p>
            <a:pPr marL="930910">
              <a:lnSpc>
                <a:spcPct val="100000"/>
              </a:lnSpc>
              <a:spcBef>
                <a:spcPts val="2055"/>
              </a:spcBef>
            </a:pPr>
            <a:endParaRPr sz="2000" dirty="0">
              <a:latin typeface="Gill Sans MT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8343900" y="3162300"/>
            <a:ext cx="3173095" cy="549509"/>
          </a:xfrm>
          <a:prstGeom prst="rect">
            <a:avLst/>
          </a:prstGeom>
          <a:solidFill>
            <a:srgbClr val="F1DCDB"/>
          </a:solidFill>
        </p:spPr>
        <p:txBody>
          <a:bodyPr vert="horz" wrap="square" lIns="0" tIns="239395" rIns="0" bIns="0" rtlCol="0">
            <a:spAutoFit/>
          </a:bodyPr>
          <a:lstStyle/>
          <a:p>
            <a:pPr marL="942975">
              <a:lnSpc>
                <a:spcPct val="100000"/>
              </a:lnSpc>
              <a:spcBef>
                <a:spcPts val="1885"/>
              </a:spcBef>
            </a:pPr>
            <a:r>
              <a:rPr sz="2000" b="1" spc="15" dirty="0">
                <a:solidFill>
                  <a:srgbClr val="374151"/>
                </a:solidFill>
                <a:latin typeface="Gill Sans MT"/>
                <a:cs typeface="Arial"/>
              </a:rPr>
              <a:t>I</a:t>
            </a:r>
            <a:r>
              <a:rPr sz="2000" b="1" spc="-105" dirty="0">
                <a:solidFill>
                  <a:srgbClr val="374151"/>
                </a:solidFill>
                <a:latin typeface="Gill Sans MT"/>
                <a:cs typeface="Arial"/>
              </a:rPr>
              <a:t>D</a:t>
            </a:r>
            <a:r>
              <a:rPr sz="2000" b="1" spc="-245" dirty="0">
                <a:solidFill>
                  <a:srgbClr val="374151"/>
                </a:solidFill>
                <a:latin typeface="Gill Sans MT"/>
                <a:cs typeface="Arial"/>
              </a:rPr>
              <a:t>R</a:t>
            </a:r>
            <a:r>
              <a:rPr sz="2000" b="1" spc="-150" dirty="0">
                <a:solidFill>
                  <a:srgbClr val="374151"/>
                </a:solidFill>
                <a:latin typeface="Gill Sans MT"/>
                <a:cs typeface="Arial"/>
              </a:rPr>
              <a:t> </a:t>
            </a:r>
            <a:r>
              <a:rPr sz="2000" b="1" spc="-225" dirty="0">
                <a:solidFill>
                  <a:srgbClr val="374151"/>
                </a:solidFill>
                <a:latin typeface="Gill Sans MT"/>
                <a:cs typeface="Arial"/>
              </a:rPr>
              <a:t>1</a:t>
            </a:r>
            <a:r>
              <a:rPr sz="2000" b="1" spc="40" dirty="0">
                <a:solidFill>
                  <a:srgbClr val="374151"/>
                </a:solidFill>
                <a:latin typeface="Gill Sans MT"/>
                <a:cs typeface="Arial"/>
              </a:rPr>
              <a:t>8</a:t>
            </a:r>
            <a:r>
              <a:rPr sz="2000" b="1" spc="-110" dirty="0">
                <a:solidFill>
                  <a:srgbClr val="374151"/>
                </a:solidFill>
                <a:latin typeface="Gill Sans MT"/>
                <a:cs typeface="Arial"/>
              </a:rPr>
              <a:t> </a:t>
            </a:r>
            <a:r>
              <a:rPr lang="en-US" sz="2000" b="1" spc="-50" dirty="0" err="1">
                <a:solidFill>
                  <a:srgbClr val="374151"/>
                </a:solidFill>
                <a:latin typeface="Gill Sans MT"/>
                <a:cs typeface="Arial"/>
              </a:rPr>
              <a:t>miliar</a:t>
            </a:r>
            <a:endParaRPr sz="2000" dirty="0">
              <a:latin typeface="Gill Sans MT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58254" y="1182750"/>
            <a:ext cx="16436340" cy="14604"/>
          </a:xfrm>
          <a:custGeom>
            <a:avLst/>
            <a:gdLst/>
            <a:ahLst/>
            <a:cxnLst/>
            <a:rect l="l" t="t" r="r" b="b"/>
            <a:pathLst>
              <a:path w="16436340" h="14605">
                <a:moveTo>
                  <a:pt x="0" y="14477"/>
                </a:moveTo>
                <a:lnTo>
                  <a:pt x="16435793" y="0"/>
                </a:lnTo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4" name="object 3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170664" y="3989832"/>
            <a:ext cx="908304" cy="1072896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356336" y="3980688"/>
            <a:ext cx="1716024" cy="368808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018264" y="3273552"/>
            <a:ext cx="1466087" cy="234696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719047" y="4495800"/>
            <a:ext cx="896111" cy="594360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5374112" y="4002023"/>
            <a:ext cx="1383792" cy="914400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682471" y="3163823"/>
            <a:ext cx="984503" cy="387096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4977871" y="3136392"/>
            <a:ext cx="1795271" cy="509016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5349728" y="7650480"/>
            <a:ext cx="1432559" cy="429768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2106656" y="7345680"/>
            <a:ext cx="1283207" cy="963168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5139415" y="6394703"/>
            <a:ext cx="1645919" cy="182879"/>
          </a:xfrm>
          <a:prstGeom prst="rect">
            <a:avLst/>
          </a:prstGeom>
        </p:spPr>
      </p:pic>
      <p:sp>
        <p:nvSpPr>
          <p:cNvPr id="44" name="object 44"/>
          <p:cNvSpPr/>
          <p:nvPr/>
        </p:nvSpPr>
        <p:spPr>
          <a:xfrm>
            <a:off x="445008" y="5391911"/>
            <a:ext cx="4794885" cy="3182620"/>
          </a:xfrm>
          <a:custGeom>
            <a:avLst/>
            <a:gdLst/>
            <a:ahLst/>
            <a:cxnLst/>
            <a:rect l="l" t="t" r="r" b="b"/>
            <a:pathLst>
              <a:path w="4794885" h="3182620">
                <a:moveTo>
                  <a:pt x="4218558" y="0"/>
                </a:moveTo>
                <a:lnTo>
                  <a:pt x="0" y="0"/>
                </a:lnTo>
                <a:lnTo>
                  <a:pt x="0" y="3182112"/>
                </a:lnTo>
                <a:lnTo>
                  <a:pt x="4218558" y="3182112"/>
                </a:lnTo>
                <a:lnTo>
                  <a:pt x="4794504" y="1591055"/>
                </a:lnTo>
                <a:lnTo>
                  <a:pt x="4218558" y="0"/>
                </a:lnTo>
                <a:close/>
              </a:path>
            </a:pathLst>
          </a:custGeom>
          <a:solidFill>
            <a:srgbClr val="96C4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1066801" y="6057900"/>
            <a:ext cx="3313428" cy="225446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28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b="1" spc="-29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21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200" b="1" spc="-39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b="1" spc="-1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800" b="1" spc="-75" dirty="0">
                <a:solidFill>
                  <a:srgbClr val="FFFFFF"/>
                </a:solidFill>
                <a:latin typeface="Arial"/>
                <a:cs typeface="Arial"/>
              </a:rPr>
              <a:t>10</a:t>
            </a:r>
            <a:r>
              <a:rPr lang="en-US" sz="4800" b="1" spc="-35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4800" b="1" spc="225" dirty="0">
                <a:solidFill>
                  <a:srgbClr val="FFFFFF"/>
                </a:solidFill>
                <a:latin typeface="Arial"/>
                <a:cs typeface="Arial"/>
              </a:rPr>
              <a:t>6%</a:t>
            </a:r>
            <a:endParaRPr sz="4800" dirty="0">
              <a:latin typeface="Arial"/>
              <a:cs typeface="Arial"/>
            </a:endParaRPr>
          </a:p>
          <a:p>
            <a:pPr marL="60960">
              <a:lnSpc>
                <a:spcPct val="100000"/>
              </a:lnSpc>
              <a:spcBef>
                <a:spcPts val="160"/>
              </a:spcBef>
            </a:pPr>
            <a:r>
              <a:rPr lang="en-US" sz="3200" spc="155" dirty="0" err="1">
                <a:solidFill>
                  <a:srgbClr val="FFFFFF"/>
                </a:solidFill>
                <a:latin typeface="Gill Sans MT"/>
                <a:cs typeface="Gill Sans MT"/>
              </a:rPr>
              <a:t>meskipun</a:t>
            </a:r>
            <a:r>
              <a:rPr sz="3200" spc="-22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3200" spc="-225" dirty="0">
                <a:solidFill>
                  <a:srgbClr val="FFFFFF"/>
                </a:solidFill>
                <a:latin typeface="Gill Sans MT"/>
                <a:cs typeface="Gill Sans MT"/>
              </a:rPr>
              <a:t>C</a:t>
            </a:r>
            <a:r>
              <a:rPr sz="3200" spc="85" dirty="0">
                <a:solidFill>
                  <a:srgbClr val="FFFFFF"/>
                </a:solidFill>
                <a:latin typeface="Gill Sans MT"/>
                <a:cs typeface="Gill Sans MT"/>
              </a:rPr>
              <a:t>o</a:t>
            </a:r>
            <a:r>
              <a:rPr sz="3200" spc="70" dirty="0">
                <a:solidFill>
                  <a:srgbClr val="FFFFFF"/>
                </a:solidFill>
                <a:latin typeface="Gill Sans MT"/>
                <a:cs typeface="Gill Sans MT"/>
              </a:rPr>
              <a:t>v</a:t>
            </a:r>
            <a:r>
              <a:rPr sz="3200" spc="75" dirty="0">
                <a:solidFill>
                  <a:srgbClr val="FFFFFF"/>
                </a:solidFill>
                <a:latin typeface="Gill Sans MT"/>
                <a:cs typeface="Gill Sans MT"/>
              </a:rPr>
              <a:t>id19</a:t>
            </a:r>
            <a:endParaRPr sz="3200" dirty="0">
              <a:latin typeface="Gill Sans MT"/>
              <a:cs typeface="Gill Sans MT"/>
            </a:endParaRPr>
          </a:p>
          <a:p>
            <a:pPr marL="94615">
              <a:lnSpc>
                <a:spcPct val="100000"/>
              </a:lnSpc>
            </a:pPr>
            <a:r>
              <a:rPr sz="3200" b="1" spc="-95" dirty="0">
                <a:solidFill>
                  <a:srgbClr val="FFFFFF"/>
                </a:solidFill>
                <a:latin typeface="Arial"/>
                <a:cs typeface="Arial"/>
              </a:rPr>
              <a:t>(</a:t>
            </a:r>
            <a:r>
              <a:rPr sz="3200" b="1" spc="-19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3200" b="1" spc="-1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3200" b="1" spc="-145" dirty="0">
                <a:solidFill>
                  <a:srgbClr val="FFFFFF"/>
                </a:solidFill>
                <a:latin typeface="Arial"/>
                <a:cs typeface="Arial"/>
              </a:rPr>
              <a:t>19</a:t>
            </a:r>
            <a:r>
              <a:rPr sz="3200" b="1" spc="-1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265" dirty="0">
                <a:solidFill>
                  <a:srgbClr val="FFFFFF"/>
                </a:solidFill>
                <a:latin typeface="Arial"/>
                <a:cs typeface="Arial"/>
              </a:rPr>
              <a:t>–</a:t>
            </a:r>
            <a:r>
              <a:rPr sz="3200" b="1" spc="-2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10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3200" b="1" spc="-65" dirty="0">
                <a:solidFill>
                  <a:srgbClr val="FFFFFF"/>
                </a:solidFill>
                <a:latin typeface="Arial"/>
                <a:cs typeface="Arial"/>
              </a:rPr>
              <a:t>TD23)</a:t>
            </a:r>
            <a:endParaRPr sz="3200" b="1" dirty="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685800" y="8648700"/>
            <a:ext cx="3313428" cy="11798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2860"/>
              </a:lnSpc>
              <a:spcBef>
                <a:spcPts val="100"/>
              </a:spcBef>
            </a:pPr>
            <a:r>
              <a:rPr lang="fi-FI" sz="2100" spc="-5" dirty="0">
                <a:solidFill>
                  <a:srgbClr val="374151"/>
                </a:solidFill>
                <a:latin typeface="Gill Sans MT"/>
                <a:cs typeface="Gill Sans MT"/>
              </a:rPr>
              <a:t>Buku pesanan berulang Perseroan saat ini ada di </a:t>
            </a:r>
          </a:p>
          <a:p>
            <a:pPr marL="146685" algn="ctr">
              <a:lnSpc>
                <a:spcPts val="3340"/>
              </a:lnSpc>
            </a:pPr>
            <a:r>
              <a:rPr lang="en-US" sz="2100" b="1" spc="-5" dirty="0">
                <a:solidFill>
                  <a:srgbClr val="374151"/>
                </a:solidFill>
                <a:latin typeface="Gill Sans MT"/>
                <a:cs typeface="Gill Sans MT"/>
              </a:rPr>
              <a:t> IDR 220 </a:t>
            </a:r>
            <a:r>
              <a:rPr lang="en-US" sz="2100" b="1" spc="-5" dirty="0" err="1">
                <a:solidFill>
                  <a:srgbClr val="374151"/>
                </a:solidFill>
                <a:latin typeface="Gill Sans MT"/>
                <a:cs typeface="Gill Sans MT"/>
              </a:rPr>
              <a:t>miliar</a:t>
            </a:r>
            <a:endParaRPr lang="en-US" sz="2100" b="1" spc="-5" dirty="0">
              <a:solidFill>
                <a:srgbClr val="374151"/>
              </a:solidFill>
              <a:latin typeface="Gill Sans MT"/>
              <a:cs typeface="Gill Sans MT"/>
            </a:endParaRPr>
          </a:p>
        </p:txBody>
      </p:sp>
      <p:pic>
        <p:nvPicPr>
          <p:cNvPr id="48" name="object 4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2048743" y="6156959"/>
            <a:ext cx="1618488" cy="649224"/>
          </a:xfrm>
          <a:prstGeom prst="rect">
            <a:avLst/>
          </a:prstGeom>
        </p:spPr>
      </p:pic>
      <p:sp>
        <p:nvSpPr>
          <p:cNvPr id="50" name="Rectangle 1">
            <a:extLst>
              <a:ext uri="{FF2B5EF4-FFF2-40B4-BE49-F238E27FC236}">
                <a16:creationId xmlns:a16="http://schemas.microsoft.com/office/drawing/2014/main" id="{ED818598-40FE-9A41-FDF0-9E6807020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9330"/>
            <a:ext cx="65" cy="23853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9044" rIns="0" bIns="-1904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C2E2A7E2-00E3-A6D3-0108-9431E7C43D3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2080"/>
              </a:lnSpc>
            </a:pPr>
            <a:fld id="{81D60167-4931-47E6-BA6A-407CBD079E47}" type="slidenum">
              <a:rPr lang="en-US" spc="25" smtClean="0"/>
              <a:pPr marL="38100">
                <a:lnSpc>
                  <a:spcPts val="2080"/>
                </a:lnSpc>
              </a:pPr>
              <a:t>19</a:t>
            </a:fld>
            <a:r>
              <a:rPr lang="en-US" spc="-185"/>
              <a:t> </a:t>
            </a:r>
            <a:endParaRPr lang="en-US" spc="-185" dirty="0"/>
          </a:p>
        </p:txBody>
      </p:sp>
      <p:sp>
        <p:nvSpPr>
          <p:cNvPr id="53" name="Rectangle 52"/>
          <p:cNvSpPr/>
          <p:nvPr/>
        </p:nvSpPr>
        <p:spPr>
          <a:xfrm>
            <a:off x="7513320" y="5341620"/>
            <a:ext cx="640080" cy="3840480"/>
          </a:xfrm>
          <a:prstGeom prst="rect">
            <a:avLst/>
          </a:prstGeom>
          <a:solidFill>
            <a:srgbClr val="8FC74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65%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505700" y="3771900"/>
            <a:ext cx="640080" cy="1581912"/>
          </a:xfrm>
          <a:prstGeom prst="rect">
            <a:avLst/>
          </a:prstGeom>
          <a:solidFill>
            <a:srgbClr val="92CDD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27%</a:t>
            </a:r>
          </a:p>
        </p:txBody>
      </p:sp>
      <p:sp>
        <p:nvSpPr>
          <p:cNvPr id="55" name="Rectangle 54"/>
          <p:cNvSpPr/>
          <p:nvPr/>
        </p:nvSpPr>
        <p:spPr>
          <a:xfrm>
            <a:off x="7505700" y="2971800"/>
            <a:ext cx="640080" cy="7955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8%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3357C8-BF00-5AA0-73BB-0F8392E0158C}"/>
              </a:ext>
            </a:extLst>
          </p:cNvPr>
          <p:cNvSpPr/>
          <p:nvPr/>
        </p:nvSpPr>
        <p:spPr>
          <a:xfrm>
            <a:off x="6248400" y="9675740"/>
            <a:ext cx="10363199" cy="528538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2EE96C-354A-FE7E-7614-BD71CF3F8B57}"/>
              </a:ext>
            </a:extLst>
          </p:cNvPr>
          <p:cNvSpPr/>
          <p:nvPr/>
        </p:nvSpPr>
        <p:spPr>
          <a:xfrm>
            <a:off x="6544153" y="9821501"/>
            <a:ext cx="231775" cy="234950"/>
          </a:xfrm>
          <a:prstGeom prst="rect">
            <a:avLst/>
          </a:prstGeom>
          <a:solidFill>
            <a:srgbClr val="8FC7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6571304-9EFB-2A71-F881-3BA0B83E03C5}"/>
              </a:ext>
            </a:extLst>
          </p:cNvPr>
          <p:cNvSpPr/>
          <p:nvPr/>
        </p:nvSpPr>
        <p:spPr>
          <a:xfrm>
            <a:off x="10627031" y="9821501"/>
            <a:ext cx="231775" cy="234950"/>
          </a:xfrm>
          <a:prstGeom prst="rect">
            <a:avLst/>
          </a:prstGeom>
          <a:solidFill>
            <a:srgbClr val="92CD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4ED7A3-E3AA-EDA5-F5C8-BEE7FD2C3A7E}"/>
              </a:ext>
            </a:extLst>
          </p:cNvPr>
          <p:cNvSpPr txBox="1"/>
          <p:nvPr/>
        </p:nvSpPr>
        <p:spPr>
          <a:xfrm>
            <a:off x="6905043" y="9762690"/>
            <a:ext cx="3598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spc="80" dirty="0" err="1">
                <a:latin typeface="Gill Sans MT" panose="020B0502020104020203" pitchFamily="34" charset="0"/>
                <a:cs typeface="Gill Sans MT"/>
              </a:rPr>
              <a:t>Sistem</a:t>
            </a:r>
            <a:r>
              <a:rPr lang="en-US" sz="1800" i="1" spc="80" dirty="0">
                <a:latin typeface="Gill Sans MT" panose="020B0502020104020203" pitchFamily="34" charset="0"/>
                <a:cs typeface="Gill Sans MT"/>
              </a:rPr>
              <a:t> Hygiene (Hygiene System)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8D68C42-3131-DFE6-5038-76AB8F748C9A}"/>
              </a:ext>
            </a:extLst>
          </p:cNvPr>
          <p:cNvSpPr txBox="1"/>
          <p:nvPr/>
        </p:nvSpPr>
        <p:spPr>
          <a:xfrm>
            <a:off x="10982608" y="9762713"/>
            <a:ext cx="2716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pc="95" dirty="0" err="1">
                <a:latin typeface="Gill Sans MT" panose="020B0502020104020203" pitchFamily="34" charset="0"/>
                <a:cs typeface="Gill Sans MT"/>
              </a:rPr>
              <a:t>Pembersihan</a:t>
            </a:r>
            <a:r>
              <a:rPr lang="en-US" sz="1800" i="1" spc="95" dirty="0">
                <a:latin typeface="Gill Sans MT" panose="020B0502020104020203" pitchFamily="34" charset="0"/>
                <a:cs typeface="Gill Sans MT"/>
              </a:rPr>
              <a:t> (Cleaning)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8139132-7FB2-D954-184C-8D3500587F37}"/>
              </a:ext>
            </a:extLst>
          </p:cNvPr>
          <p:cNvSpPr/>
          <p:nvPr/>
        </p:nvSpPr>
        <p:spPr>
          <a:xfrm>
            <a:off x="14128931" y="9821501"/>
            <a:ext cx="231775" cy="234950"/>
          </a:xfrm>
          <a:prstGeom prst="rect">
            <a:avLst/>
          </a:prstGeom>
          <a:solidFill>
            <a:srgbClr val="C036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F55FD09-B68F-DA0D-3ADC-159E1201A606}"/>
              </a:ext>
            </a:extLst>
          </p:cNvPr>
          <p:cNvSpPr txBox="1"/>
          <p:nvPr/>
        </p:nvSpPr>
        <p:spPr>
          <a:xfrm>
            <a:off x="14433731" y="9749444"/>
            <a:ext cx="2716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60" dirty="0">
                <a:latin typeface="Gill Sans MT" panose="020B0502020104020203" pitchFamily="34" charset="0"/>
                <a:cs typeface="Gill Sans MT"/>
              </a:rPr>
              <a:t>Hama (</a:t>
            </a:r>
            <a:r>
              <a:rPr lang="en-US" i="1" spc="60" dirty="0">
                <a:latin typeface="Gill Sans MT" panose="020B0502020104020203" pitchFamily="34" charset="0"/>
                <a:cs typeface="Gill Sans MT"/>
              </a:rPr>
              <a:t>Pest Control)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17A8F6-F999-6946-2EDB-9374B9DC8E02}"/>
              </a:ext>
            </a:extLst>
          </p:cNvPr>
          <p:cNvSpPr/>
          <p:nvPr/>
        </p:nvSpPr>
        <p:spPr>
          <a:xfrm>
            <a:off x="5938520" y="5284726"/>
            <a:ext cx="640080" cy="3924925"/>
          </a:xfrm>
          <a:prstGeom prst="rect">
            <a:avLst/>
          </a:prstGeom>
          <a:solidFill>
            <a:srgbClr val="8FC74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90%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56555A-4AE0-ADDB-ED30-4BC390C10B90}"/>
              </a:ext>
            </a:extLst>
          </p:cNvPr>
          <p:cNvSpPr/>
          <p:nvPr/>
        </p:nvSpPr>
        <p:spPr>
          <a:xfrm>
            <a:off x="5936359" y="4533899"/>
            <a:ext cx="641225" cy="807719"/>
          </a:xfrm>
          <a:prstGeom prst="rect">
            <a:avLst/>
          </a:prstGeom>
          <a:solidFill>
            <a:srgbClr val="92CDDD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10%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193292" y="0"/>
            <a:ext cx="16789908" cy="10287000"/>
            <a:chOff x="1193292" y="0"/>
            <a:chExt cx="16789908" cy="10287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73090" y="382306"/>
              <a:ext cx="2056137" cy="53577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222479" y="0"/>
              <a:ext cx="3607308" cy="1028699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594335" y="0"/>
              <a:ext cx="3235451" cy="10287000"/>
            </a:xfrm>
            <a:custGeom>
              <a:avLst/>
              <a:gdLst/>
              <a:ahLst/>
              <a:cxnLst/>
              <a:rect l="l" t="t" r="r" b="b"/>
              <a:pathLst>
                <a:path w="2856230" h="10287000">
                  <a:moveTo>
                    <a:pt x="2855976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2855976" y="10287000"/>
                  </a:lnTo>
                  <a:lnTo>
                    <a:pt x="2855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4100810" y="1821497"/>
              <a:ext cx="3882390" cy="5589905"/>
            </a:xfrm>
            <a:custGeom>
              <a:avLst/>
              <a:gdLst/>
              <a:ahLst/>
              <a:cxnLst/>
              <a:rect l="l" t="t" r="r" b="b"/>
              <a:pathLst>
                <a:path w="3882390" h="5589905">
                  <a:moveTo>
                    <a:pt x="3882263" y="0"/>
                  </a:moveTo>
                  <a:lnTo>
                    <a:pt x="1444117" y="0"/>
                  </a:lnTo>
                  <a:lnTo>
                    <a:pt x="696595" y="2879852"/>
                  </a:lnTo>
                  <a:lnTo>
                    <a:pt x="741370" y="2841456"/>
                  </a:lnTo>
                  <a:lnTo>
                    <a:pt x="785545" y="2804697"/>
                  </a:lnTo>
                  <a:lnTo>
                    <a:pt x="829120" y="2769574"/>
                  </a:lnTo>
                  <a:lnTo>
                    <a:pt x="872094" y="2736087"/>
                  </a:lnTo>
                  <a:lnTo>
                    <a:pt x="914467" y="2704235"/>
                  </a:lnTo>
                  <a:lnTo>
                    <a:pt x="956239" y="2674018"/>
                  </a:lnTo>
                  <a:lnTo>
                    <a:pt x="997409" y="2645436"/>
                  </a:lnTo>
                  <a:lnTo>
                    <a:pt x="1037977" y="2618487"/>
                  </a:lnTo>
                  <a:lnTo>
                    <a:pt x="1077942" y="2593173"/>
                  </a:lnTo>
                  <a:lnTo>
                    <a:pt x="1117305" y="2569493"/>
                  </a:lnTo>
                  <a:lnTo>
                    <a:pt x="1156064" y="2547446"/>
                  </a:lnTo>
                  <a:lnTo>
                    <a:pt x="1194220" y="2527031"/>
                  </a:lnTo>
                  <a:lnTo>
                    <a:pt x="1231773" y="2508249"/>
                  </a:lnTo>
                  <a:lnTo>
                    <a:pt x="1272717" y="2489596"/>
                  </a:lnTo>
                  <a:lnTo>
                    <a:pt x="1314841" y="2472563"/>
                  </a:lnTo>
                  <a:lnTo>
                    <a:pt x="1358145" y="2457150"/>
                  </a:lnTo>
                  <a:lnTo>
                    <a:pt x="1402630" y="2443357"/>
                  </a:lnTo>
                  <a:lnTo>
                    <a:pt x="1448294" y="2431186"/>
                  </a:lnTo>
                  <a:lnTo>
                    <a:pt x="1495139" y="2420635"/>
                  </a:lnTo>
                  <a:lnTo>
                    <a:pt x="1543163" y="2411707"/>
                  </a:lnTo>
                  <a:lnTo>
                    <a:pt x="1592368" y="2404401"/>
                  </a:lnTo>
                  <a:lnTo>
                    <a:pt x="1642752" y="2398718"/>
                  </a:lnTo>
                  <a:lnTo>
                    <a:pt x="1694317" y="2394658"/>
                  </a:lnTo>
                  <a:lnTo>
                    <a:pt x="1747062" y="2392222"/>
                  </a:lnTo>
                  <a:lnTo>
                    <a:pt x="1800986" y="2391409"/>
                  </a:lnTo>
                  <a:lnTo>
                    <a:pt x="1855345" y="2392284"/>
                  </a:lnTo>
                  <a:lnTo>
                    <a:pt x="1908844" y="2394907"/>
                  </a:lnTo>
                  <a:lnTo>
                    <a:pt x="1961483" y="2399279"/>
                  </a:lnTo>
                  <a:lnTo>
                    <a:pt x="2013263" y="2405401"/>
                  </a:lnTo>
                  <a:lnTo>
                    <a:pt x="2064184" y="2413271"/>
                  </a:lnTo>
                  <a:lnTo>
                    <a:pt x="2114245" y="2422891"/>
                  </a:lnTo>
                  <a:lnTo>
                    <a:pt x="2163446" y="2434260"/>
                  </a:lnTo>
                  <a:lnTo>
                    <a:pt x="2211788" y="2447379"/>
                  </a:lnTo>
                  <a:lnTo>
                    <a:pt x="2259269" y="2462247"/>
                  </a:lnTo>
                  <a:lnTo>
                    <a:pt x="2305891" y="2478865"/>
                  </a:lnTo>
                  <a:lnTo>
                    <a:pt x="2351652" y="2497232"/>
                  </a:lnTo>
                  <a:lnTo>
                    <a:pt x="2396554" y="2517350"/>
                  </a:lnTo>
                  <a:lnTo>
                    <a:pt x="2440594" y="2539217"/>
                  </a:lnTo>
                  <a:lnTo>
                    <a:pt x="2483775" y="2562834"/>
                  </a:lnTo>
                  <a:lnTo>
                    <a:pt x="2526095" y="2588202"/>
                  </a:lnTo>
                  <a:lnTo>
                    <a:pt x="2567554" y="2615320"/>
                  </a:lnTo>
                  <a:lnTo>
                    <a:pt x="2608153" y="2644188"/>
                  </a:lnTo>
                  <a:lnTo>
                    <a:pt x="2647891" y="2674806"/>
                  </a:lnTo>
                  <a:lnTo>
                    <a:pt x="2686768" y="2707175"/>
                  </a:lnTo>
                  <a:lnTo>
                    <a:pt x="2724784" y="2741294"/>
                  </a:lnTo>
                  <a:lnTo>
                    <a:pt x="2761431" y="2776668"/>
                  </a:lnTo>
                  <a:lnTo>
                    <a:pt x="2796199" y="2812838"/>
                  </a:lnTo>
                  <a:lnTo>
                    <a:pt x="2829089" y="2849804"/>
                  </a:lnTo>
                  <a:lnTo>
                    <a:pt x="2860099" y="2887566"/>
                  </a:lnTo>
                  <a:lnTo>
                    <a:pt x="2889232" y="2926123"/>
                  </a:lnTo>
                  <a:lnTo>
                    <a:pt x="2916485" y="2965476"/>
                  </a:lnTo>
                  <a:lnTo>
                    <a:pt x="2941860" y="3005623"/>
                  </a:lnTo>
                  <a:lnTo>
                    <a:pt x="2965355" y="3046566"/>
                  </a:lnTo>
                  <a:lnTo>
                    <a:pt x="2986971" y="3088303"/>
                  </a:lnTo>
                  <a:lnTo>
                    <a:pt x="3006709" y="3130835"/>
                  </a:lnTo>
                  <a:lnTo>
                    <a:pt x="3024567" y="3174162"/>
                  </a:lnTo>
                  <a:lnTo>
                    <a:pt x="3040545" y="3218282"/>
                  </a:lnTo>
                  <a:lnTo>
                    <a:pt x="3054644" y="3263197"/>
                  </a:lnTo>
                  <a:lnTo>
                    <a:pt x="3066864" y="3308905"/>
                  </a:lnTo>
                  <a:lnTo>
                    <a:pt x="3077204" y="3355407"/>
                  </a:lnTo>
                  <a:lnTo>
                    <a:pt x="3085664" y="3402702"/>
                  </a:lnTo>
                  <a:lnTo>
                    <a:pt x="3092244" y="3450791"/>
                  </a:lnTo>
                  <a:lnTo>
                    <a:pt x="3096944" y="3499673"/>
                  </a:lnTo>
                  <a:lnTo>
                    <a:pt x="3099764" y="3549347"/>
                  </a:lnTo>
                  <a:lnTo>
                    <a:pt x="3100705" y="3599815"/>
                  </a:lnTo>
                  <a:lnTo>
                    <a:pt x="3099797" y="3651942"/>
                  </a:lnTo>
                  <a:lnTo>
                    <a:pt x="3097073" y="3703168"/>
                  </a:lnTo>
                  <a:lnTo>
                    <a:pt x="3092534" y="3753494"/>
                  </a:lnTo>
                  <a:lnTo>
                    <a:pt x="3086180" y="3802918"/>
                  </a:lnTo>
                  <a:lnTo>
                    <a:pt x="3078009" y="3851441"/>
                  </a:lnTo>
                  <a:lnTo>
                    <a:pt x="3068023" y="3899063"/>
                  </a:lnTo>
                  <a:lnTo>
                    <a:pt x="3056220" y="3945784"/>
                  </a:lnTo>
                  <a:lnTo>
                    <a:pt x="3042601" y="3991604"/>
                  </a:lnTo>
                  <a:lnTo>
                    <a:pt x="3027167" y="4036523"/>
                  </a:lnTo>
                  <a:lnTo>
                    <a:pt x="3009915" y="4080541"/>
                  </a:lnTo>
                  <a:lnTo>
                    <a:pt x="2990848" y="4123658"/>
                  </a:lnTo>
                  <a:lnTo>
                    <a:pt x="2969964" y="4165874"/>
                  </a:lnTo>
                  <a:lnTo>
                    <a:pt x="2947263" y="4207189"/>
                  </a:lnTo>
                  <a:lnTo>
                    <a:pt x="2922745" y="4247602"/>
                  </a:lnTo>
                  <a:lnTo>
                    <a:pt x="2896411" y="4287115"/>
                  </a:lnTo>
                  <a:lnTo>
                    <a:pt x="2868260" y="4325726"/>
                  </a:lnTo>
                  <a:lnTo>
                    <a:pt x="2838292" y="4363437"/>
                  </a:lnTo>
                  <a:lnTo>
                    <a:pt x="2806507" y="4400246"/>
                  </a:lnTo>
                  <a:lnTo>
                    <a:pt x="2772904" y="4436154"/>
                  </a:lnTo>
                  <a:lnTo>
                    <a:pt x="2737484" y="4471161"/>
                  </a:lnTo>
                  <a:lnTo>
                    <a:pt x="2700703" y="4504854"/>
                  </a:lnTo>
                  <a:lnTo>
                    <a:pt x="2662976" y="4536819"/>
                  </a:lnTo>
                  <a:lnTo>
                    <a:pt x="2624304" y="4567056"/>
                  </a:lnTo>
                  <a:lnTo>
                    <a:pt x="2584687" y="4595566"/>
                  </a:lnTo>
                  <a:lnTo>
                    <a:pt x="2544125" y="4622347"/>
                  </a:lnTo>
                  <a:lnTo>
                    <a:pt x="2502617" y="4647401"/>
                  </a:lnTo>
                  <a:lnTo>
                    <a:pt x="2460164" y="4670726"/>
                  </a:lnTo>
                  <a:lnTo>
                    <a:pt x="2416766" y="4692324"/>
                  </a:lnTo>
                  <a:lnTo>
                    <a:pt x="2372422" y="4712194"/>
                  </a:lnTo>
                  <a:lnTo>
                    <a:pt x="2327132" y="4730337"/>
                  </a:lnTo>
                  <a:lnTo>
                    <a:pt x="2280896" y="4746751"/>
                  </a:lnTo>
                  <a:lnTo>
                    <a:pt x="2233714" y="4761438"/>
                  </a:lnTo>
                  <a:lnTo>
                    <a:pt x="2185586" y="4774397"/>
                  </a:lnTo>
                  <a:lnTo>
                    <a:pt x="2136512" y="4785627"/>
                  </a:lnTo>
                  <a:lnTo>
                    <a:pt x="2086492" y="4795131"/>
                  </a:lnTo>
                  <a:lnTo>
                    <a:pt x="2035526" y="4802906"/>
                  </a:lnTo>
                  <a:lnTo>
                    <a:pt x="1983613" y="4808953"/>
                  </a:lnTo>
                  <a:lnTo>
                    <a:pt x="1930754" y="4813273"/>
                  </a:lnTo>
                  <a:lnTo>
                    <a:pt x="1876948" y="4815865"/>
                  </a:lnTo>
                  <a:lnTo>
                    <a:pt x="1822196" y="4816729"/>
                  </a:lnTo>
                  <a:lnTo>
                    <a:pt x="1774491" y="4815949"/>
                  </a:lnTo>
                  <a:lnTo>
                    <a:pt x="1727253" y="4813609"/>
                  </a:lnTo>
                  <a:lnTo>
                    <a:pt x="1680481" y="4809709"/>
                  </a:lnTo>
                  <a:lnTo>
                    <a:pt x="1634175" y="4804248"/>
                  </a:lnTo>
                  <a:lnTo>
                    <a:pt x="1588336" y="4797228"/>
                  </a:lnTo>
                  <a:lnTo>
                    <a:pt x="1542963" y="4788648"/>
                  </a:lnTo>
                  <a:lnTo>
                    <a:pt x="1498056" y="4778507"/>
                  </a:lnTo>
                  <a:lnTo>
                    <a:pt x="1453615" y="4766807"/>
                  </a:lnTo>
                  <a:lnTo>
                    <a:pt x="1409640" y="4753546"/>
                  </a:lnTo>
                  <a:lnTo>
                    <a:pt x="1366131" y="4738725"/>
                  </a:lnTo>
                  <a:lnTo>
                    <a:pt x="1323088" y="4722343"/>
                  </a:lnTo>
                  <a:lnTo>
                    <a:pt x="1280510" y="4704401"/>
                  </a:lnTo>
                  <a:lnTo>
                    <a:pt x="1238398" y="4684899"/>
                  </a:lnTo>
                  <a:lnTo>
                    <a:pt x="1196752" y="4663836"/>
                  </a:lnTo>
                  <a:lnTo>
                    <a:pt x="1155572" y="4641213"/>
                  </a:lnTo>
                  <a:lnTo>
                    <a:pt x="1114857" y="4617030"/>
                  </a:lnTo>
                  <a:lnTo>
                    <a:pt x="1074607" y="4591286"/>
                  </a:lnTo>
                  <a:lnTo>
                    <a:pt x="1034823" y="4563981"/>
                  </a:lnTo>
                  <a:lnTo>
                    <a:pt x="995504" y="4535116"/>
                  </a:lnTo>
                  <a:lnTo>
                    <a:pt x="956650" y="4504690"/>
                  </a:lnTo>
                  <a:lnTo>
                    <a:pt x="918261" y="4472703"/>
                  </a:lnTo>
                  <a:lnTo>
                    <a:pt x="880337" y="4439156"/>
                  </a:lnTo>
                  <a:lnTo>
                    <a:pt x="842879" y="4404048"/>
                  </a:lnTo>
                  <a:lnTo>
                    <a:pt x="805885" y="4367380"/>
                  </a:lnTo>
                  <a:lnTo>
                    <a:pt x="769356" y="4329150"/>
                  </a:lnTo>
                  <a:lnTo>
                    <a:pt x="733292" y="4289360"/>
                  </a:lnTo>
                  <a:lnTo>
                    <a:pt x="697693" y="4248009"/>
                  </a:lnTo>
                  <a:lnTo>
                    <a:pt x="662558" y="4205096"/>
                  </a:lnTo>
                  <a:lnTo>
                    <a:pt x="0" y="4625594"/>
                  </a:lnTo>
                  <a:lnTo>
                    <a:pt x="32038" y="4669923"/>
                  </a:lnTo>
                  <a:lnTo>
                    <a:pt x="64536" y="4713210"/>
                  </a:lnTo>
                  <a:lnTo>
                    <a:pt x="97493" y="4755453"/>
                  </a:lnTo>
                  <a:lnTo>
                    <a:pt x="130909" y="4796653"/>
                  </a:lnTo>
                  <a:lnTo>
                    <a:pt x="164784" y="4836809"/>
                  </a:lnTo>
                  <a:lnTo>
                    <a:pt x="199118" y="4875922"/>
                  </a:lnTo>
                  <a:lnTo>
                    <a:pt x="233912" y="4913991"/>
                  </a:lnTo>
                  <a:lnTo>
                    <a:pt x="269165" y="4951017"/>
                  </a:lnTo>
                  <a:lnTo>
                    <a:pt x="304877" y="4987000"/>
                  </a:lnTo>
                  <a:lnTo>
                    <a:pt x="341048" y="5021940"/>
                  </a:lnTo>
                  <a:lnTo>
                    <a:pt x="377679" y="5055836"/>
                  </a:lnTo>
                  <a:lnTo>
                    <a:pt x="414769" y="5088689"/>
                  </a:lnTo>
                  <a:lnTo>
                    <a:pt x="452318" y="5120499"/>
                  </a:lnTo>
                  <a:lnTo>
                    <a:pt x="490327" y="5151265"/>
                  </a:lnTo>
                  <a:lnTo>
                    <a:pt x="528795" y="5180989"/>
                  </a:lnTo>
                  <a:lnTo>
                    <a:pt x="567722" y="5209669"/>
                  </a:lnTo>
                  <a:lnTo>
                    <a:pt x="607109" y="5237306"/>
                  </a:lnTo>
                  <a:lnTo>
                    <a:pt x="646955" y="5263899"/>
                  </a:lnTo>
                  <a:lnTo>
                    <a:pt x="687261" y="5289450"/>
                  </a:lnTo>
                  <a:lnTo>
                    <a:pt x="728026" y="5313958"/>
                  </a:lnTo>
                  <a:lnTo>
                    <a:pt x="769250" y="5337422"/>
                  </a:lnTo>
                  <a:lnTo>
                    <a:pt x="810934" y="5359844"/>
                  </a:lnTo>
                  <a:lnTo>
                    <a:pt x="853078" y="5381222"/>
                  </a:lnTo>
                  <a:lnTo>
                    <a:pt x="895681" y="5401557"/>
                  </a:lnTo>
                  <a:lnTo>
                    <a:pt x="938744" y="5420850"/>
                  </a:lnTo>
                  <a:lnTo>
                    <a:pt x="982266" y="5439099"/>
                  </a:lnTo>
                  <a:lnTo>
                    <a:pt x="1026248" y="5456305"/>
                  </a:lnTo>
                  <a:lnTo>
                    <a:pt x="1070689" y="5472469"/>
                  </a:lnTo>
                  <a:lnTo>
                    <a:pt x="1115590" y="5487589"/>
                  </a:lnTo>
                  <a:lnTo>
                    <a:pt x="1160951" y="5501667"/>
                  </a:lnTo>
                  <a:lnTo>
                    <a:pt x="1206771" y="5514701"/>
                  </a:lnTo>
                  <a:lnTo>
                    <a:pt x="1253051" y="5526693"/>
                  </a:lnTo>
                  <a:lnTo>
                    <a:pt x="1299791" y="5537642"/>
                  </a:lnTo>
                  <a:lnTo>
                    <a:pt x="1346991" y="5547548"/>
                  </a:lnTo>
                  <a:lnTo>
                    <a:pt x="1394650" y="5556411"/>
                  </a:lnTo>
                  <a:lnTo>
                    <a:pt x="1442769" y="5564231"/>
                  </a:lnTo>
                  <a:lnTo>
                    <a:pt x="1491348" y="5571009"/>
                  </a:lnTo>
                  <a:lnTo>
                    <a:pt x="1540387" y="5576744"/>
                  </a:lnTo>
                  <a:lnTo>
                    <a:pt x="1589885" y="5581436"/>
                  </a:lnTo>
                  <a:lnTo>
                    <a:pt x="1639843" y="5585085"/>
                  </a:lnTo>
                  <a:lnTo>
                    <a:pt x="1690262" y="5587692"/>
                  </a:lnTo>
                  <a:lnTo>
                    <a:pt x="1741140" y="5589256"/>
                  </a:lnTo>
                  <a:lnTo>
                    <a:pt x="1792478" y="5589778"/>
                  </a:lnTo>
                  <a:lnTo>
                    <a:pt x="1845008" y="5589256"/>
                  </a:lnTo>
                  <a:lnTo>
                    <a:pt x="1897051" y="5587690"/>
                  </a:lnTo>
                  <a:lnTo>
                    <a:pt x="1948606" y="5585080"/>
                  </a:lnTo>
                  <a:lnTo>
                    <a:pt x="1999673" y="5581426"/>
                  </a:lnTo>
                  <a:lnTo>
                    <a:pt x="2050253" y="5576728"/>
                  </a:lnTo>
                  <a:lnTo>
                    <a:pt x="2100344" y="5570986"/>
                  </a:lnTo>
                  <a:lnTo>
                    <a:pt x="2149949" y="5564200"/>
                  </a:lnTo>
                  <a:lnTo>
                    <a:pt x="2199065" y="5556370"/>
                  </a:lnTo>
                  <a:lnTo>
                    <a:pt x="2247694" y="5547496"/>
                  </a:lnTo>
                  <a:lnTo>
                    <a:pt x="2295835" y="5537578"/>
                  </a:lnTo>
                  <a:lnTo>
                    <a:pt x="2343488" y="5526616"/>
                  </a:lnTo>
                  <a:lnTo>
                    <a:pt x="2390654" y="5514610"/>
                  </a:lnTo>
                  <a:lnTo>
                    <a:pt x="2437332" y="5501560"/>
                  </a:lnTo>
                  <a:lnTo>
                    <a:pt x="2483522" y="5487467"/>
                  </a:lnTo>
                  <a:lnTo>
                    <a:pt x="2529224" y="5472329"/>
                  </a:lnTo>
                  <a:lnTo>
                    <a:pt x="2574439" y="5456147"/>
                  </a:lnTo>
                  <a:lnTo>
                    <a:pt x="2619166" y="5438921"/>
                  </a:lnTo>
                  <a:lnTo>
                    <a:pt x="2663406" y="5420651"/>
                  </a:lnTo>
                  <a:lnTo>
                    <a:pt x="2707157" y="5401337"/>
                  </a:lnTo>
                  <a:lnTo>
                    <a:pt x="2750421" y="5380980"/>
                  </a:lnTo>
                  <a:lnTo>
                    <a:pt x="2793198" y="5359578"/>
                  </a:lnTo>
                  <a:lnTo>
                    <a:pt x="2835486" y="5337132"/>
                  </a:lnTo>
                  <a:lnTo>
                    <a:pt x="2877287" y="5313642"/>
                  </a:lnTo>
                  <a:lnTo>
                    <a:pt x="2918600" y="5289109"/>
                  </a:lnTo>
                  <a:lnTo>
                    <a:pt x="2959426" y="5263531"/>
                  </a:lnTo>
                  <a:lnTo>
                    <a:pt x="2999763" y="5236909"/>
                  </a:lnTo>
                  <a:lnTo>
                    <a:pt x="3039613" y="5209244"/>
                  </a:lnTo>
                  <a:lnTo>
                    <a:pt x="3078976" y="5180534"/>
                  </a:lnTo>
                  <a:lnTo>
                    <a:pt x="3117850" y="5150780"/>
                  </a:lnTo>
                  <a:lnTo>
                    <a:pt x="3156237" y="5119982"/>
                  </a:lnTo>
                  <a:lnTo>
                    <a:pt x="3194136" y="5088141"/>
                  </a:lnTo>
                  <a:lnTo>
                    <a:pt x="3231548" y="5055255"/>
                  </a:lnTo>
                  <a:lnTo>
                    <a:pt x="3268471" y="5021326"/>
                  </a:lnTo>
                  <a:lnTo>
                    <a:pt x="3305707" y="4985541"/>
                  </a:lnTo>
                  <a:lnTo>
                    <a:pt x="3341760" y="4949269"/>
                  </a:lnTo>
                  <a:lnTo>
                    <a:pt x="3376632" y="4912508"/>
                  </a:lnTo>
                  <a:lnTo>
                    <a:pt x="3410322" y="4875259"/>
                  </a:lnTo>
                  <a:lnTo>
                    <a:pt x="3442831" y="4837522"/>
                  </a:lnTo>
                  <a:lnTo>
                    <a:pt x="3474157" y="4799296"/>
                  </a:lnTo>
                  <a:lnTo>
                    <a:pt x="3504302" y="4760582"/>
                  </a:lnTo>
                  <a:lnTo>
                    <a:pt x="3533265" y="4721379"/>
                  </a:lnTo>
                  <a:lnTo>
                    <a:pt x="3561045" y="4681688"/>
                  </a:lnTo>
                  <a:lnTo>
                    <a:pt x="3587644" y="4641508"/>
                  </a:lnTo>
                  <a:lnTo>
                    <a:pt x="3613061" y="4600840"/>
                  </a:lnTo>
                  <a:lnTo>
                    <a:pt x="3637297" y="4559683"/>
                  </a:lnTo>
                  <a:lnTo>
                    <a:pt x="3660350" y="4518037"/>
                  </a:lnTo>
                  <a:lnTo>
                    <a:pt x="3682221" y="4475903"/>
                  </a:lnTo>
                  <a:lnTo>
                    <a:pt x="3702910" y="4433279"/>
                  </a:lnTo>
                  <a:lnTo>
                    <a:pt x="3722417" y="4390167"/>
                  </a:lnTo>
                  <a:lnTo>
                    <a:pt x="3740742" y="4346566"/>
                  </a:lnTo>
                  <a:lnTo>
                    <a:pt x="3757885" y="4302476"/>
                  </a:lnTo>
                  <a:lnTo>
                    <a:pt x="3773846" y="4257897"/>
                  </a:lnTo>
                  <a:lnTo>
                    <a:pt x="3788625" y="4212829"/>
                  </a:lnTo>
                  <a:lnTo>
                    <a:pt x="3802221" y="4167272"/>
                  </a:lnTo>
                  <a:lnTo>
                    <a:pt x="3814635" y="4121226"/>
                  </a:lnTo>
                  <a:lnTo>
                    <a:pt x="3825868" y="4074690"/>
                  </a:lnTo>
                  <a:lnTo>
                    <a:pt x="3835917" y="4027666"/>
                  </a:lnTo>
                  <a:lnTo>
                    <a:pt x="3844785" y="3980152"/>
                  </a:lnTo>
                  <a:lnTo>
                    <a:pt x="3852470" y="3932148"/>
                  </a:lnTo>
                  <a:lnTo>
                    <a:pt x="3858973" y="3883656"/>
                  </a:lnTo>
                  <a:lnTo>
                    <a:pt x="3864294" y="3834674"/>
                  </a:lnTo>
                  <a:lnTo>
                    <a:pt x="3868433" y="3785202"/>
                  </a:lnTo>
                  <a:lnTo>
                    <a:pt x="3871389" y="3735241"/>
                  </a:lnTo>
                  <a:lnTo>
                    <a:pt x="3873162" y="3684791"/>
                  </a:lnTo>
                  <a:lnTo>
                    <a:pt x="3873754" y="3633851"/>
                  </a:lnTo>
                  <a:lnTo>
                    <a:pt x="3873163" y="3583153"/>
                  </a:lnTo>
                  <a:lnTo>
                    <a:pt x="3871391" y="3532889"/>
                  </a:lnTo>
                  <a:lnTo>
                    <a:pt x="3868439" y="3483058"/>
                  </a:lnTo>
                  <a:lnTo>
                    <a:pt x="3864305" y="3433662"/>
                  </a:lnTo>
                  <a:lnTo>
                    <a:pt x="3858990" y="3384698"/>
                  </a:lnTo>
                  <a:lnTo>
                    <a:pt x="3852495" y="3336169"/>
                  </a:lnTo>
                  <a:lnTo>
                    <a:pt x="3844818" y="3288073"/>
                  </a:lnTo>
                  <a:lnTo>
                    <a:pt x="3835961" y="3240410"/>
                  </a:lnTo>
                  <a:lnTo>
                    <a:pt x="3825922" y="3193182"/>
                  </a:lnTo>
                  <a:lnTo>
                    <a:pt x="3814703" y="3146387"/>
                  </a:lnTo>
                  <a:lnTo>
                    <a:pt x="3802303" y="3100026"/>
                  </a:lnTo>
                  <a:lnTo>
                    <a:pt x="3788722" y="3054099"/>
                  </a:lnTo>
                  <a:lnTo>
                    <a:pt x="3773961" y="3008605"/>
                  </a:lnTo>
                  <a:lnTo>
                    <a:pt x="3758019" y="2963546"/>
                  </a:lnTo>
                  <a:lnTo>
                    <a:pt x="3740896" y="2918920"/>
                  </a:lnTo>
                  <a:lnTo>
                    <a:pt x="3722592" y="2874728"/>
                  </a:lnTo>
                  <a:lnTo>
                    <a:pt x="3703108" y="2830970"/>
                  </a:lnTo>
                  <a:lnTo>
                    <a:pt x="3682443" y="2787646"/>
                  </a:lnTo>
                  <a:lnTo>
                    <a:pt x="3660597" y="2744757"/>
                  </a:lnTo>
                  <a:lnTo>
                    <a:pt x="3637571" y="2702301"/>
                  </a:lnTo>
                  <a:lnTo>
                    <a:pt x="3613365" y="2660279"/>
                  </a:lnTo>
                  <a:lnTo>
                    <a:pt x="3587977" y="2618691"/>
                  </a:lnTo>
                  <a:lnTo>
                    <a:pt x="3561410" y="2577538"/>
                  </a:lnTo>
                  <a:lnTo>
                    <a:pt x="3533662" y="2536818"/>
                  </a:lnTo>
                  <a:lnTo>
                    <a:pt x="3504733" y="2496533"/>
                  </a:lnTo>
                  <a:lnTo>
                    <a:pt x="3474624" y="2456682"/>
                  </a:lnTo>
                  <a:lnTo>
                    <a:pt x="3443335" y="2417265"/>
                  </a:lnTo>
                  <a:lnTo>
                    <a:pt x="3410866" y="2378283"/>
                  </a:lnTo>
                  <a:lnTo>
                    <a:pt x="3377216" y="2339734"/>
                  </a:lnTo>
                  <a:lnTo>
                    <a:pt x="3342386" y="2301620"/>
                  </a:lnTo>
                  <a:lnTo>
                    <a:pt x="3305526" y="2263080"/>
                  </a:lnTo>
                  <a:lnTo>
                    <a:pt x="3268231" y="2225893"/>
                  </a:lnTo>
                  <a:lnTo>
                    <a:pt x="3230500" y="2190058"/>
                  </a:lnTo>
                  <a:lnTo>
                    <a:pt x="3192333" y="2155575"/>
                  </a:lnTo>
                  <a:lnTo>
                    <a:pt x="3153731" y="2122446"/>
                  </a:lnTo>
                  <a:lnTo>
                    <a:pt x="3114693" y="2090669"/>
                  </a:lnTo>
                  <a:lnTo>
                    <a:pt x="3075220" y="2060244"/>
                  </a:lnTo>
                  <a:lnTo>
                    <a:pt x="3035311" y="2031172"/>
                  </a:lnTo>
                  <a:lnTo>
                    <a:pt x="2994967" y="2003453"/>
                  </a:lnTo>
                  <a:lnTo>
                    <a:pt x="2954188" y="1977086"/>
                  </a:lnTo>
                  <a:lnTo>
                    <a:pt x="2912974" y="1952071"/>
                  </a:lnTo>
                  <a:lnTo>
                    <a:pt x="2871324" y="1928409"/>
                  </a:lnTo>
                  <a:lnTo>
                    <a:pt x="2829240" y="1906099"/>
                  </a:lnTo>
                  <a:lnTo>
                    <a:pt x="2786720" y="1885142"/>
                  </a:lnTo>
                  <a:lnTo>
                    <a:pt x="2743766" y="1865537"/>
                  </a:lnTo>
                  <a:lnTo>
                    <a:pt x="2700377" y="1847284"/>
                  </a:lnTo>
                  <a:lnTo>
                    <a:pt x="2656552" y="1830384"/>
                  </a:lnTo>
                  <a:lnTo>
                    <a:pt x="2612293" y="1814835"/>
                  </a:lnTo>
                  <a:lnTo>
                    <a:pt x="2567600" y="1800639"/>
                  </a:lnTo>
                  <a:lnTo>
                    <a:pt x="2522472" y="1787795"/>
                  </a:lnTo>
                  <a:lnTo>
                    <a:pt x="2476909" y="1776303"/>
                  </a:lnTo>
                  <a:lnTo>
                    <a:pt x="2430912" y="1766164"/>
                  </a:lnTo>
                  <a:lnTo>
                    <a:pt x="2384480" y="1757376"/>
                  </a:lnTo>
                  <a:lnTo>
                    <a:pt x="2337614" y="1749940"/>
                  </a:lnTo>
                  <a:lnTo>
                    <a:pt x="2290313" y="1743857"/>
                  </a:lnTo>
                  <a:lnTo>
                    <a:pt x="2242579" y="1739125"/>
                  </a:lnTo>
                  <a:lnTo>
                    <a:pt x="2194410" y="1735745"/>
                  </a:lnTo>
                  <a:lnTo>
                    <a:pt x="2145807" y="1733717"/>
                  </a:lnTo>
                  <a:lnTo>
                    <a:pt x="2096769" y="1733041"/>
                  </a:lnTo>
                  <a:lnTo>
                    <a:pt x="2076678" y="1733734"/>
                  </a:lnTo>
                  <a:lnTo>
                    <a:pt x="2003147" y="1739280"/>
                  </a:lnTo>
                  <a:lnTo>
                    <a:pt x="1949712" y="1744138"/>
                  </a:lnTo>
                  <a:lnTo>
                    <a:pt x="1885166" y="1750388"/>
                  </a:lnTo>
                  <a:lnTo>
                    <a:pt x="1809513" y="1758034"/>
                  </a:lnTo>
                  <a:lnTo>
                    <a:pt x="1722755" y="1767077"/>
                  </a:lnTo>
                  <a:lnTo>
                    <a:pt x="2013711" y="730630"/>
                  </a:lnTo>
                  <a:lnTo>
                    <a:pt x="3882263" y="730630"/>
                  </a:lnTo>
                  <a:lnTo>
                    <a:pt x="3882263" y="0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80293" y="0"/>
              <a:ext cx="3607307" cy="1028699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324843" y="0"/>
              <a:ext cx="3305557" cy="10287000"/>
            </a:xfrm>
            <a:custGeom>
              <a:avLst/>
              <a:gdLst/>
              <a:ahLst/>
              <a:cxnLst/>
              <a:rect l="l" t="t" r="r" b="b"/>
              <a:pathLst>
                <a:path w="2856229" h="10287000">
                  <a:moveTo>
                    <a:pt x="2855976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2855976" y="10287000"/>
                  </a:lnTo>
                  <a:lnTo>
                    <a:pt x="2855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Gill Sans MT" panose="020B0502020104020203" pitchFamily="34" charset="0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0259695" y="1736344"/>
              <a:ext cx="4218305" cy="5577205"/>
            </a:xfrm>
            <a:custGeom>
              <a:avLst/>
              <a:gdLst/>
              <a:ahLst/>
              <a:cxnLst/>
              <a:rect l="l" t="t" r="r" b="b"/>
              <a:pathLst>
                <a:path w="4218305" h="5577205">
                  <a:moveTo>
                    <a:pt x="3695446" y="4515104"/>
                  </a:moveTo>
                  <a:lnTo>
                    <a:pt x="3032760" y="4515104"/>
                  </a:lnTo>
                  <a:lnTo>
                    <a:pt x="3032760" y="5577078"/>
                  </a:lnTo>
                  <a:lnTo>
                    <a:pt x="3695446" y="5577078"/>
                  </a:lnTo>
                  <a:lnTo>
                    <a:pt x="3695446" y="4515104"/>
                  </a:lnTo>
                  <a:close/>
                </a:path>
                <a:path w="4218305" h="5577205">
                  <a:moveTo>
                    <a:pt x="3695446" y="0"/>
                  </a:moveTo>
                  <a:lnTo>
                    <a:pt x="0" y="4515104"/>
                  </a:lnTo>
                  <a:lnTo>
                    <a:pt x="4217797" y="4515104"/>
                  </a:lnTo>
                  <a:lnTo>
                    <a:pt x="4217797" y="3882263"/>
                  </a:lnTo>
                  <a:lnTo>
                    <a:pt x="1297432" y="3882263"/>
                  </a:lnTo>
                  <a:lnTo>
                    <a:pt x="3015742" y="1722247"/>
                  </a:lnTo>
                  <a:lnTo>
                    <a:pt x="3695446" y="1722247"/>
                  </a:lnTo>
                  <a:lnTo>
                    <a:pt x="3695446" y="0"/>
                  </a:lnTo>
                  <a:close/>
                </a:path>
                <a:path w="4218305" h="5577205">
                  <a:moveTo>
                    <a:pt x="3695446" y="1722247"/>
                  </a:moveTo>
                  <a:lnTo>
                    <a:pt x="3032760" y="1722247"/>
                  </a:lnTo>
                  <a:lnTo>
                    <a:pt x="3032760" y="3882263"/>
                  </a:lnTo>
                  <a:lnTo>
                    <a:pt x="3695446" y="3882263"/>
                  </a:lnTo>
                  <a:lnTo>
                    <a:pt x="3695446" y="1722247"/>
                  </a:lnTo>
                  <a:close/>
                </a:path>
              </a:pathLst>
            </a:custGeom>
            <a:solidFill>
              <a:srgbClr val="A2A2A2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00645" y="0"/>
              <a:ext cx="3610355" cy="1028699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931784" y="0"/>
              <a:ext cx="3345816" cy="10287000"/>
            </a:xfrm>
            <a:custGeom>
              <a:avLst/>
              <a:gdLst/>
              <a:ahLst/>
              <a:cxnLst/>
              <a:rect l="l" t="t" r="r" b="b"/>
              <a:pathLst>
                <a:path w="2859404" h="10287000">
                  <a:moveTo>
                    <a:pt x="2859024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2859024" y="10287000"/>
                  </a:lnTo>
                  <a:lnTo>
                    <a:pt x="28590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7363915" y="1719326"/>
              <a:ext cx="3687445" cy="5763895"/>
            </a:xfrm>
            <a:custGeom>
              <a:avLst/>
              <a:gdLst/>
              <a:ahLst/>
              <a:cxnLst/>
              <a:rect l="l" t="t" r="r" b="b"/>
              <a:pathLst>
                <a:path w="3687445" h="5763895">
                  <a:moveTo>
                    <a:pt x="1809495" y="0"/>
                  </a:moveTo>
                  <a:lnTo>
                    <a:pt x="1755317" y="623"/>
                  </a:lnTo>
                  <a:lnTo>
                    <a:pt x="1701810" y="2492"/>
                  </a:lnTo>
                  <a:lnTo>
                    <a:pt x="1648975" y="5607"/>
                  </a:lnTo>
                  <a:lnTo>
                    <a:pt x="1596812" y="9969"/>
                  </a:lnTo>
                  <a:lnTo>
                    <a:pt x="1545320" y="15577"/>
                  </a:lnTo>
                  <a:lnTo>
                    <a:pt x="1494500" y="22431"/>
                  </a:lnTo>
                  <a:lnTo>
                    <a:pt x="1444351" y="30531"/>
                  </a:lnTo>
                  <a:lnTo>
                    <a:pt x="1394873" y="39877"/>
                  </a:lnTo>
                  <a:lnTo>
                    <a:pt x="1346067" y="50470"/>
                  </a:lnTo>
                  <a:lnTo>
                    <a:pt x="1297932" y="62309"/>
                  </a:lnTo>
                  <a:lnTo>
                    <a:pt x="1250467" y="75394"/>
                  </a:lnTo>
                  <a:lnTo>
                    <a:pt x="1203674" y="89725"/>
                  </a:lnTo>
                  <a:lnTo>
                    <a:pt x="1157551" y="105302"/>
                  </a:lnTo>
                  <a:lnTo>
                    <a:pt x="1112099" y="122126"/>
                  </a:lnTo>
                  <a:lnTo>
                    <a:pt x="1067317" y="140196"/>
                  </a:lnTo>
                  <a:lnTo>
                    <a:pt x="1023206" y="159511"/>
                  </a:lnTo>
                  <a:lnTo>
                    <a:pt x="979765" y="180074"/>
                  </a:lnTo>
                  <a:lnTo>
                    <a:pt x="936994" y="201882"/>
                  </a:lnTo>
                  <a:lnTo>
                    <a:pt x="894893" y="224936"/>
                  </a:lnTo>
                  <a:lnTo>
                    <a:pt x="853462" y="249237"/>
                  </a:lnTo>
                  <a:lnTo>
                    <a:pt x="812701" y="274784"/>
                  </a:lnTo>
                  <a:lnTo>
                    <a:pt x="772609" y="301577"/>
                  </a:lnTo>
                  <a:lnTo>
                    <a:pt x="733188" y="329616"/>
                  </a:lnTo>
                  <a:lnTo>
                    <a:pt x="694436" y="358901"/>
                  </a:lnTo>
                  <a:lnTo>
                    <a:pt x="656701" y="389374"/>
                  </a:lnTo>
                  <a:lnTo>
                    <a:pt x="620302" y="420975"/>
                  </a:lnTo>
                  <a:lnTo>
                    <a:pt x="585237" y="453705"/>
                  </a:lnTo>
                  <a:lnTo>
                    <a:pt x="551508" y="487563"/>
                  </a:lnTo>
                  <a:lnTo>
                    <a:pt x="519113" y="522550"/>
                  </a:lnTo>
                  <a:lnTo>
                    <a:pt x="488053" y="558665"/>
                  </a:lnTo>
                  <a:lnTo>
                    <a:pt x="458327" y="595908"/>
                  </a:lnTo>
                  <a:lnTo>
                    <a:pt x="429937" y="634280"/>
                  </a:lnTo>
                  <a:lnTo>
                    <a:pt x="402881" y="673780"/>
                  </a:lnTo>
                  <a:lnTo>
                    <a:pt x="377160" y="714409"/>
                  </a:lnTo>
                  <a:lnTo>
                    <a:pt x="352774" y="756166"/>
                  </a:lnTo>
                  <a:lnTo>
                    <a:pt x="329723" y="799052"/>
                  </a:lnTo>
                  <a:lnTo>
                    <a:pt x="308007" y="843066"/>
                  </a:lnTo>
                  <a:lnTo>
                    <a:pt x="287625" y="888208"/>
                  </a:lnTo>
                  <a:lnTo>
                    <a:pt x="268579" y="934479"/>
                  </a:lnTo>
                  <a:lnTo>
                    <a:pt x="250867" y="981879"/>
                  </a:lnTo>
                  <a:lnTo>
                    <a:pt x="234490" y="1030407"/>
                  </a:lnTo>
                  <a:lnTo>
                    <a:pt x="219448" y="1080063"/>
                  </a:lnTo>
                  <a:lnTo>
                    <a:pt x="205740" y="1130848"/>
                  </a:lnTo>
                  <a:lnTo>
                    <a:pt x="193368" y="1182761"/>
                  </a:lnTo>
                  <a:lnTo>
                    <a:pt x="182330" y="1235803"/>
                  </a:lnTo>
                  <a:lnTo>
                    <a:pt x="172627" y="1289973"/>
                  </a:lnTo>
                  <a:lnTo>
                    <a:pt x="164259" y="1345271"/>
                  </a:lnTo>
                  <a:lnTo>
                    <a:pt x="157225" y="1401699"/>
                  </a:lnTo>
                  <a:lnTo>
                    <a:pt x="947165" y="1401699"/>
                  </a:lnTo>
                  <a:lnTo>
                    <a:pt x="967922" y="1342844"/>
                  </a:lnTo>
                  <a:lnTo>
                    <a:pt x="989631" y="1286501"/>
                  </a:lnTo>
                  <a:lnTo>
                    <a:pt x="1012291" y="1232670"/>
                  </a:lnTo>
                  <a:lnTo>
                    <a:pt x="1035904" y="1181350"/>
                  </a:lnTo>
                  <a:lnTo>
                    <a:pt x="1060470" y="1132541"/>
                  </a:lnTo>
                  <a:lnTo>
                    <a:pt x="1085988" y="1086244"/>
                  </a:lnTo>
                  <a:lnTo>
                    <a:pt x="1112460" y="1042458"/>
                  </a:lnTo>
                  <a:lnTo>
                    <a:pt x="1139886" y="1001184"/>
                  </a:lnTo>
                  <a:lnTo>
                    <a:pt x="1168267" y="962421"/>
                  </a:lnTo>
                  <a:lnTo>
                    <a:pt x="1197601" y="926170"/>
                  </a:lnTo>
                  <a:lnTo>
                    <a:pt x="1227891" y="892430"/>
                  </a:lnTo>
                  <a:lnTo>
                    <a:pt x="1259135" y="861202"/>
                  </a:lnTo>
                  <a:lnTo>
                    <a:pt x="1291336" y="832484"/>
                  </a:lnTo>
                  <a:lnTo>
                    <a:pt x="1327710" y="804005"/>
                  </a:lnTo>
                  <a:lnTo>
                    <a:pt x="1366096" y="778001"/>
                  </a:lnTo>
                  <a:lnTo>
                    <a:pt x="1406491" y="754475"/>
                  </a:lnTo>
                  <a:lnTo>
                    <a:pt x="1448895" y="733425"/>
                  </a:lnTo>
                  <a:lnTo>
                    <a:pt x="1493309" y="714851"/>
                  </a:lnTo>
                  <a:lnTo>
                    <a:pt x="1539732" y="698753"/>
                  </a:lnTo>
                  <a:lnTo>
                    <a:pt x="1588162" y="685133"/>
                  </a:lnTo>
                  <a:lnTo>
                    <a:pt x="1638601" y="673988"/>
                  </a:lnTo>
                  <a:lnTo>
                    <a:pt x="1691046" y="665321"/>
                  </a:lnTo>
                  <a:lnTo>
                    <a:pt x="1745499" y="659129"/>
                  </a:lnTo>
                  <a:lnTo>
                    <a:pt x="1801958" y="655415"/>
                  </a:lnTo>
                  <a:lnTo>
                    <a:pt x="1860422" y="654176"/>
                  </a:lnTo>
                  <a:lnTo>
                    <a:pt x="1913856" y="655516"/>
                  </a:lnTo>
                  <a:lnTo>
                    <a:pt x="1966115" y="659534"/>
                  </a:lnTo>
                  <a:lnTo>
                    <a:pt x="2017201" y="666232"/>
                  </a:lnTo>
                  <a:lnTo>
                    <a:pt x="2067114" y="675609"/>
                  </a:lnTo>
                  <a:lnTo>
                    <a:pt x="2115854" y="687666"/>
                  </a:lnTo>
                  <a:lnTo>
                    <a:pt x="2163421" y="702402"/>
                  </a:lnTo>
                  <a:lnTo>
                    <a:pt x="2209815" y="719820"/>
                  </a:lnTo>
                  <a:lnTo>
                    <a:pt x="2255038" y="739917"/>
                  </a:lnTo>
                  <a:lnTo>
                    <a:pt x="2299088" y="762696"/>
                  </a:lnTo>
                  <a:lnTo>
                    <a:pt x="2341967" y="788156"/>
                  </a:lnTo>
                  <a:lnTo>
                    <a:pt x="2383675" y="816297"/>
                  </a:lnTo>
                  <a:lnTo>
                    <a:pt x="2424211" y="847120"/>
                  </a:lnTo>
                  <a:lnTo>
                    <a:pt x="2463577" y="880625"/>
                  </a:lnTo>
                  <a:lnTo>
                    <a:pt x="2501772" y="916813"/>
                  </a:lnTo>
                  <a:lnTo>
                    <a:pt x="2538065" y="954926"/>
                  </a:lnTo>
                  <a:lnTo>
                    <a:pt x="2571667" y="994209"/>
                  </a:lnTo>
                  <a:lnTo>
                    <a:pt x="2602579" y="1034661"/>
                  </a:lnTo>
                  <a:lnTo>
                    <a:pt x="2630802" y="1076282"/>
                  </a:lnTo>
                  <a:lnTo>
                    <a:pt x="2656336" y="1119071"/>
                  </a:lnTo>
                  <a:lnTo>
                    <a:pt x="2679181" y="1163027"/>
                  </a:lnTo>
                  <a:lnTo>
                    <a:pt x="2699337" y="1208151"/>
                  </a:lnTo>
                  <a:lnTo>
                    <a:pt x="2716805" y="1254440"/>
                  </a:lnTo>
                  <a:lnTo>
                    <a:pt x="2731584" y="1301895"/>
                  </a:lnTo>
                  <a:lnTo>
                    <a:pt x="2743676" y="1350516"/>
                  </a:lnTo>
                  <a:lnTo>
                    <a:pt x="2753080" y="1400301"/>
                  </a:lnTo>
                  <a:lnTo>
                    <a:pt x="2759797" y="1451250"/>
                  </a:lnTo>
                  <a:lnTo>
                    <a:pt x="2763827" y="1503363"/>
                  </a:lnTo>
                  <a:lnTo>
                    <a:pt x="2765170" y="1556639"/>
                  </a:lnTo>
                  <a:lnTo>
                    <a:pt x="2763730" y="1608641"/>
                  </a:lnTo>
                  <a:lnTo>
                    <a:pt x="2759408" y="1659276"/>
                  </a:lnTo>
                  <a:lnTo>
                    <a:pt x="2752206" y="1708545"/>
                  </a:lnTo>
                  <a:lnTo>
                    <a:pt x="2742121" y="1756447"/>
                  </a:lnTo>
                  <a:lnTo>
                    <a:pt x="2729154" y="1802984"/>
                  </a:lnTo>
                  <a:lnTo>
                    <a:pt x="2713306" y="1848157"/>
                  </a:lnTo>
                  <a:lnTo>
                    <a:pt x="2694574" y="1891966"/>
                  </a:lnTo>
                  <a:lnTo>
                    <a:pt x="2672960" y="1934413"/>
                  </a:lnTo>
                  <a:lnTo>
                    <a:pt x="2648463" y="1975498"/>
                  </a:lnTo>
                  <a:lnTo>
                    <a:pt x="2621083" y="2015221"/>
                  </a:lnTo>
                  <a:lnTo>
                    <a:pt x="2590819" y="2053585"/>
                  </a:lnTo>
                  <a:lnTo>
                    <a:pt x="2557671" y="2090589"/>
                  </a:lnTo>
                  <a:lnTo>
                    <a:pt x="2521639" y="2126235"/>
                  </a:lnTo>
                  <a:lnTo>
                    <a:pt x="2482722" y="2160524"/>
                  </a:lnTo>
                  <a:lnTo>
                    <a:pt x="2448744" y="2187396"/>
                  </a:lnTo>
                  <a:lnTo>
                    <a:pt x="2413281" y="2212703"/>
                  </a:lnTo>
                  <a:lnTo>
                    <a:pt x="2376333" y="2236443"/>
                  </a:lnTo>
                  <a:lnTo>
                    <a:pt x="2337902" y="2258615"/>
                  </a:lnTo>
                  <a:lnTo>
                    <a:pt x="2297987" y="2279220"/>
                  </a:lnTo>
                  <a:lnTo>
                    <a:pt x="2256588" y="2298258"/>
                  </a:lnTo>
                  <a:lnTo>
                    <a:pt x="2213706" y="2315727"/>
                  </a:lnTo>
                  <a:lnTo>
                    <a:pt x="2169340" y="2331628"/>
                  </a:lnTo>
                  <a:lnTo>
                    <a:pt x="2123491" y="2345960"/>
                  </a:lnTo>
                  <a:lnTo>
                    <a:pt x="2076159" y="2358724"/>
                  </a:lnTo>
                  <a:lnTo>
                    <a:pt x="2027345" y="2369918"/>
                  </a:lnTo>
                  <a:lnTo>
                    <a:pt x="1977047" y="2379542"/>
                  </a:lnTo>
                  <a:lnTo>
                    <a:pt x="1925267" y="2387597"/>
                  </a:lnTo>
                  <a:lnTo>
                    <a:pt x="1872004" y="2394081"/>
                  </a:lnTo>
                  <a:lnTo>
                    <a:pt x="1817259" y="2398995"/>
                  </a:lnTo>
                  <a:lnTo>
                    <a:pt x="1761032" y="2402338"/>
                  </a:lnTo>
                  <a:lnTo>
                    <a:pt x="1703323" y="2404110"/>
                  </a:lnTo>
                  <a:lnTo>
                    <a:pt x="1703323" y="3075304"/>
                  </a:lnTo>
                  <a:lnTo>
                    <a:pt x="1764381" y="3077230"/>
                  </a:lnTo>
                  <a:lnTo>
                    <a:pt x="1823783" y="3080612"/>
                  </a:lnTo>
                  <a:lnTo>
                    <a:pt x="1881530" y="3085451"/>
                  </a:lnTo>
                  <a:lnTo>
                    <a:pt x="1937621" y="3091745"/>
                  </a:lnTo>
                  <a:lnTo>
                    <a:pt x="1992057" y="3099496"/>
                  </a:lnTo>
                  <a:lnTo>
                    <a:pt x="2044836" y="3108702"/>
                  </a:lnTo>
                  <a:lnTo>
                    <a:pt x="2095960" y="3119364"/>
                  </a:lnTo>
                  <a:lnTo>
                    <a:pt x="2145429" y="3131481"/>
                  </a:lnTo>
                  <a:lnTo>
                    <a:pt x="2193241" y="3145054"/>
                  </a:lnTo>
                  <a:lnTo>
                    <a:pt x="2239397" y="3160082"/>
                  </a:lnTo>
                  <a:lnTo>
                    <a:pt x="2283897" y="3176565"/>
                  </a:lnTo>
                  <a:lnTo>
                    <a:pt x="2326740" y="3194502"/>
                  </a:lnTo>
                  <a:lnTo>
                    <a:pt x="2367928" y="3213895"/>
                  </a:lnTo>
                  <a:lnTo>
                    <a:pt x="2407459" y="3234741"/>
                  </a:lnTo>
                  <a:lnTo>
                    <a:pt x="2445333" y="3257042"/>
                  </a:lnTo>
                  <a:lnTo>
                    <a:pt x="2481551" y="3280797"/>
                  </a:lnTo>
                  <a:lnTo>
                    <a:pt x="2516112" y="3306007"/>
                  </a:lnTo>
                  <a:lnTo>
                    <a:pt x="2549017" y="3332669"/>
                  </a:lnTo>
                  <a:lnTo>
                    <a:pt x="2580265" y="3360786"/>
                  </a:lnTo>
                  <a:lnTo>
                    <a:pt x="2609856" y="3390356"/>
                  </a:lnTo>
                  <a:lnTo>
                    <a:pt x="2637790" y="3421379"/>
                  </a:lnTo>
                  <a:lnTo>
                    <a:pt x="2672254" y="3463331"/>
                  </a:lnTo>
                  <a:lnTo>
                    <a:pt x="2704494" y="3505795"/>
                  </a:lnTo>
                  <a:lnTo>
                    <a:pt x="2734511" y="3548771"/>
                  </a:lnTo>
                  <a:lnTo>
                    <a:pt x="2762305" y="3592260"/>
                  </a:lnTo>
                  <a:lnTo>
                    <a:pt x="2787875" y="3636261"/>
                  </a:lnTo>
                  <a:lnTo>
                    <a:pt x="2811222" y="3680776"/>
                  </a:lnTo>
                  <a:lnTo>
                    <a:pt x="2832345" y="3725803"/>
                  </a:lnTo>
                  <a:lnTo>
                    <a:pt x="2851245" y="3771344"/>
                  </a:lnTo>
                  <a:lnTo>
                    <a:pt x="2867921" y="3817398"/>
                  </a:lnTo>
                  <a:lnTo>
                    <a:pt x="2882374" y="3863966"/>
                  </a:lnTo>
                  <a:lnTo>
                    <a:pt x="2894603" y="3911047"/>
                  </a:lnTo>
                  <a:lnTo>
                    <a:pt x="2904609" y="3958643"/>
                  </a:lnTo>
                  <a:lnTo>
                    <a:pt x="2912391" y="4006753"/>
                  </a:lnTo>
                  <a:lnTo>
                    <a:pt x="2917950" y="4055377"/>
                  </a:lnTo>
                  <a:lnTo>
                    <a:pt x="2921285" y="4104516"/>
                  </a:lnTo>
                  <a:lnTo>
                    <a:pt x="2922396" y="4154170"/>
                  </a:lnTo>
                  <a:lnTo>
                    <a:pt x="2921018" y="4204699"/>
                  </a:lnTo>
                  <a:lnTo>
                    <a:pt x="2916883" y="4254381"/>
                  </a:lnTo>
                  <a:lnTo>
                    <a:pt x="2909991" y="4303216"/>
                  </a:lnTo>
                  <a:lnTo>
                    <a:pt x="2900343" y="4351203"/>
                  </a:lnTo>
                  <a:lnTo>
                    <a:pt x="2887937" y="4398343"/>
                  </a:lnTo>
                  <a:lnTo>
                    <a:pt x="2872775" y="4444636"/>
                  </a:lnTo>
                  <a:lnTo>
                    <a:pt x="2854856" y="4490080"/>
                  </a:lnTo>
                  <a:lnTo>
                    <a:pt x="2834181" y="4534676"/>
                  </a:lnTo>
                  <a:lnTo>
                    <a:pt x="2810748" y="4578424"/>
                  </a:lnTo>
                  <a:lnTo>
                    <a:pt x="2784559" y="4621323"/>
                  </a:lnTo>
                  <a:lnTo>
                    <a:pt x="2755613" y="4663372"/>
                  </a:lnTo>
                  <a:lnTo>
                    <a:pt x="2723911" y="4704573"/>
                  </a:lnTo>
                  <a:lnTo>
                    <a:pt x="2689451" y="4744925"/>
                  </a:lnTo>
                  <a:lnTo>
                    <a:pt x="2652235" y="4784427"/>
                  </a:lnTo>
                  <a:lnTo>
                    <a:pt x="2612263" y="4823079"/>
                  </a:lnTo>
                  <a:lnTo>
                    <a:pt x="2573082" y="4857797"/>
                  </a:lnTo>
                  <a:lnTo>
                    <a:pt x="2533074" y="4890277"/>
                  </a:lnTo>
                  <a:lnTo>
                    <a:pt x="2492238" y="4920518"/>
                  </a:lnTo>
                  <a:lnTo>
                    <a:pt x="2450574" y="4948521"/>
                  </a:lnTo>
                  <a:lnTo>
                    <a:pt x="2408081" y="4974284"/>
                  </a:lnTo>
                  <a:lnTo>
                    <a:pt x="2364761" y="4997808"/>
                  </a:lnTo>
                  <a:lnTo>
                    <a:pt x="2320611" y="5019092"/>
                  </a:lnTo>
                  <a:lnTo>
                    <a:pt x="2275633" y="5038137"/>
                  </a:lnTo>
                  <a:lnTo>
                    <a:pt x="2229826" y="5054942"/>
                  </a:lnTo>
                  <a:lnTo>
                    <a:pt x="2183190" y="5069507"/>
                  </a:lnTo>
                  <a:lnTo>
                    <a:pt x="2135724" y="5081831"/>
                  </a:lnTo>
                  <a:lnTo>
                    <a:pt x="2087429" y="5091916"/>
                  </a:lnTo>
                  <a:lnTo>
                    <a:pt x="2038304" y="5099759"/>
                  </a:lnTo>
                  <a:lnTo>
                    <a:pt x="1988349" y="5105362"/>
                  </a:lnTo>
                  <a:lnTo>
                    <a:pt x="1937565" y="5108724"/>
                  </a:lnTo>
                  <a:lnTo>
                    <a:pt x="1885949" y="5109845"/>
                  </a:lnTo>
                  <a:lnTo>
                    <a:pt x="1833909" y="5108969"/>
                  </a:lnTo>
                  <a:lnTo>
                    <a:pt x="1783018" y="5106343"/>
                  </a:lnTo>
                  <a:lnTo>
                    <a:pt x="1733275" y="5101966"/>
                  </a:lnTo>
                  <a:lnTo>
                    <a:pt x="1684682" y="5095839"/>
                  </a:lnTo>
                  <a:lnTo>
                    <a:pt x="1637238" y="5087961"/>
                  </a:lnTo>
                  <a:lnTo>
                    <a:pt x="1590942" y="5078332"/>
                  </a:lnTo>
                  <a:lnTo>
                    <a:pt x="1545796" y="5066953"/>
                  </a:lnTo>
                  <a:lnTo>
                    <a:pt x="1501799" y="5053824"/>
                  </a:lnTo>
                  <a:lnTo>
                    <a:pt x="1458951" y="5038944"/>
                  </a:lnTo>
                  <a:lnTo>
                    <a:pt x="1417252" y="5022314"/>
                  </a:lnTo>
                  <a:lnTo>
                    <a:pt x="1376703" y="5003934"/>
                  </a:lnTo>
                  <a:lnTo>
                    <a:pt x="1337303" y="4983803"/>
                  </a:lnTo>
                  <a:lnTo>
                    <a:pt x="1299052" y="4961923"/>
                  </a:lnTo>
                  <a:lnTo>
                    <a:pt x="1261950" y="4938292"/>
                  </a:lnTo>
                  <a:lnTo>
                    <a:pt x="1225997" y="4912911"/>
                  </a:lnTo>
                  <a:lnTo>
                    <a:pt x="1191194" y="4885780"/>
                  </a:lnTo>
                  <a:lnTo>
                    <a:pt x="1157540" y="4856899"/>
                  </a:lnTo>
                  <a:lnTo>
                    <a:pt x="1125036" y="4826268"/>
                  </a:lnTo>
                  <a:lnTo>
                    <a:pt x="1093681" y="4793888"/>
                  </a:lnTo>
                  <a:lnTo>
                    <a:pt x="1063476" y="4759757"/>
                  </a:lnTo>
                  <a:lnTo>
                    <a:pt x="1034419" y="4723877"/>
                  </a:lnTo>
                  <a:lnTo>
                    <a:pt x="1006513" y="4686247"/>
                  </a:lnTo>
                  <a:lnTo>
                    <a:pt x="979756" y="4646868"/>
                  </a:lnTo>
                  <a:lnTo>
                    <a:pt x="954148" y="4605739"/>
                  </a:lnTo>
                  <a:lnTo>
                    <a:pt x="929690" y="4562860"/>
                  </a:lnTo>
                  <a:lnTo>
                    <a:pt x="906382" y="4518232"/>
                  </a:lnTo>
                  <a:lnTo>
                    <a:pt x="884223" y="4471854"/>
                  </a:lnTo>
                  <a:lnTo>
                    <a:pt x="863214" y="4423727"/>
                  </a:lnTo>
                  <a:lnTo>
                    <a:pt x="843354" y="4373851"/>
                  </a:lnTo>
                  <a:lnTo>
                    <a:pt x="824645" y="4322225"/>
                  </a:lnTo>
                  <a:lnTo>
                    <a:pt x="807085" y="4268851"/>
                  </a:lnTo>
                  <a:lnTo>
                    <a:pt x="0" y="4268851"/>
                  </a:lnTo>
                  <a:lnTo>
                    <a:pt x="12768" y="4325850"/>
                  </a:lnTo>
                  <a:lnTo>
                    <a:pt x="26520" y="4381702"/>
                  </a:lnTo>
                  <a:lnTo>
                    <a:pt x="41256" y="4436406"/>
                  </a:lnTo>
                  <a:lnTo>
                    <a:pt x="56976" y="4489962"/>
                  </a:lnTo>
                  <a:lnTo>
                    <a:pt x="73679" y="4542371"/>
                  </a:lnTo>
                  <a:lnTo>
                    <a:pt x="91367" y="4593632"/>
                  </a:lnTo>
                  <a:lnTo>
                    <a:pt x="110039" y="4643745"/>
                  </a:lnTo>
                  <a:lnTo>
                    <a:pt x="129695" y="4692711"/>
                  </a:lnTo>
                  <a:lnTo>
                    <a:pt x="150335" y="4740529"/>
                  </a:lnTo>
                  <a:lnTo>
                    <a:pt x="171959" y="4787199"/>
                  </a:lnTo>
                  <a:lnTo>
                    <a:pt x="194568" y="4832721"/>
                  </a:lnTo>
                  <a:lnTo>
                    <a:pt x="218161" y="4877096"/>
                  </a:lnTo>
                  <a:lnTo>
                    <a:pt x="242738" y="4920323"/>
                  </a:lnTo>
                  <a:lnTo>
                    <a:pt x="268301" y="4962402"/>
                  </a:lnTo>
                  <a:lnTo>
                    <a:pt x="294848" y="5003334"/>
                  </a:lnTo>
                  <a:lnTo>
                    <a:pt x="322379" y="5043118"/>
                  </a:lnTo>
                  <a:lnTo>
                    <a:pt x="350896" y="5081754"/>
                  </a:lnTo>
                  <a:lnTo>
                    <a:pt x="380397" y="5119243"/>
                  </a:lnTo>
                  <a:lnTo>
                    <a:pt x="410884" y="5155583"/>
                  </a:lnTo>
                  <a:lnTo>
                    <a:pt x="442355" y="5190776"/>
                  </a:lnTo>
                  <a:lnTo>
                    <a:pt x="474812" y="5224822"/>
                  </a:lnTo>
                  <a:lnTo>
                    <a:pt x="508254" y="5257720"/>
                  </a:lnTo>
                  <a:lnTo>
                    <a:pt x="542681" y="5289470"/>
                  </a:lnTo>
                  <a:lnTo>
                    <a:pt x="578094" y="5320072"/>
                  </a:lnTo>
                  <a:lnTo>
                    <a:pt x="614492" y="5349526"/>
                  </a:lnTo>
                  <a:lnTo>
                    <a:pt x="651875" y="5377833"/>
                  </a:lnTo>
                  <a:lnTo>
                    <a:pt x="690244" y="5404993"/>
                  </a:lnTo>
                  <a:lnTo>
                    <a:pt x="730887" y="5432069"/>
                  </a:lnTo>
                  <a:lnTo>
                    <a:pt x="772101" y="5458085"/>
                  </a:lnTo>
                  <a:lnTo>
                    <a:pt x="813886" y="5483038"/>
                  </a:lnTo>
                  <a:lnTo>
                    <a:pt x="856243" y="5506929"/>
                  </a:lnTo>
                  <a:lnTo>
                    <a:pt x="899172" y="5529759"/>
                  </a:lnTo>
                  <a:lnTo>
                    <a:pt x="942672" y="5551526"/>
                  </a:lnTo>
                  <a:lnTo>
                    <a:pt x="986743" y="5572232"/>
                  </a:lnTo>
                  <a:lnTo>
                    <a:pt x="1031386" y="5591876"/>
                  </a:lnTo>
                  <a:lnTo>
                    <a:pt x="1076600" y="5610459"/>
                  </a:lnTo>
                  <a:lnTo>
                    <a:pt x="1122386" y="5627979"/>
                  </a:lnTo>
                  <a:lnTo>
                    <a:pt x="1168744" y="5644437"/>
                  </a:lnTo>
                  <a:lnTo>
                    <a:pt x="1215673" y="5659834"/>
                  </a:lnTo>
                  <a:lnTo>
                    <a:pt x="1263173" y="5674169"/>
                  </a:lnTo>
                  <a:lnTo>
                    <a:pt x="1311245" y="5687442"/>
                  </a:lnTo>
                  <a:lnTo>
                    <a:pt x="1359889" y="5699653"/>
                  </a:lnTo>
                  <a:lnTo>
                    <a:pt x="1409104" y="5710802"/>
                  </a:lnTo>
                  <a:lnTo>
                    <a:pt x="1458890" y="5720890"/>
                  </a:lnTo>
                  <a:lnTo>
                    <a:pt x="1509248" y="5729916"/>
                  </a:lnTo>
                  <a:lnTo>
                    <a:pt x="1560177" y="5737879"/>
                  </a:lnTo>
                  <a:lnTo>
                    <a:pt x="1611678" y="5744781"/>
                  </a:lnTo>
                  <a:lnTo>
                    <a:pt x="1663751" y="5750621"/>
                  </a:lnTo>
                  <a:lnTo>
                    <a:pt x="1716395" y="5755400"/>
                  </a:lnTo>
                  <a:lnTo>
                    <a:pt x="1769610" y="5759116"/>
                  </a:lnTo>
                  <a:lnTo>
                    <a:pt x="1823397" y="5761771"/>
                  </a:lnTo>
                  <a:lnTo>
                    <a:pt x="1877756" y="5763364"/>
                  </a:lnTo>
                  <a:lnTo>
                    <a:pt x="1932686" y="5763895"/>
                  </a:lnTo>
                  <a:lnTo>
                    <a:pt x="1983411" y="5763258"/>
                  </a:lnTo>
                  <a:lnTo>
                    <a:pt x="2033643" y="5761350"/>
                  </a:lnTo>
                  <a:lnTo>
                    <a:pt x="2083381" y="5758169"/>
                  </a:lnTo>
                  <a:lnTo>
                    <a:pt x="2132626" y="5753716"/>
                  </a:lnTo>
                  <a:lnTo>
                    <a:pt x="2181377" y="5747991"/>
                  </a:lnTo>
                  <a:lnTo>
                    <a:pt x="2229635" y="5740994"/>
                  </a:lnTo>
                  <a:lnTo>
                    <a:pt x="2277399" y="5732724"/>
                  </a:lnTo>
                  <a:lnTo>
                    <a:pt x="2324670" y="5723182"/>
                  </a:lnTo>
                  <a:lnTo>
                    <a:pt x="2371448" y="5712368"/>
                  </a:lnTo>
                  <a:lnTo>
                    <a:pt x="2417733" y="5700281"/>
                  </a:lnTo>
                  <a:lnTo>
                    <a:pt x="2463525" y="5686922"/>
                  </a:lnTo>
                  <a:lnTo>
                    <a:pt x="2508824" y="5672291"/>
                  </a:lnTo>
                  <a:lnTo>
                    <a:pt x="2553630" y="5656388"/>
                  </a:lnTo>
                  <a:lnTo>
                    <a:pt x="2597943" y="5639212"/>
                  </a:lnTo>
                  <a:lnTo>
                    <a:pt x="2641764" y="5620764"/>
                  </a:lnTo>
                  <a:lnTo>
                    <a:pt x="2685091" y="5601044"/>
                  </a:lnTo>
                  <a:lnTo>
                    <a:pt x="2727926" y="5580052"/>
                  </a:lnTo>
                  <a:lnTo>
                    <a:pt x="2770269" y="5557787"/>
                  </a:lnTo>
                  <a:lnTo>
                    <a:pt x="2812119" y="5534250"/>
                  </a:lnTo>
                  <a:lnTo>
                    <a:pt x="2853476" y="5509441"/>
                  </a:lnTo>
                  <a:lnTo>
                    <a:pt x="2894341" y="5483359"/>
                  </a:lnTo>
                  <a:lnTo>
                    <a:pt x="2934714" y="5456006"/>
                  </a:lnTo>
                  <a:lnTo>
                    <a:pt x="2974595" y="5427380"/>
                  </a:lnTo>
                  <a:lnTo>
                    <a:pt x="3013983" y="5397481"/>
                  </a:lnTo>
                  <a:lnTo>
                    <a:pt x="3052880" y="5366311"/>
                  </a:lnTo>
                  <a:lnTo>
                    <a:pt x="3091284" y="5333868"/>
                  </a:lnTo>
                  <a:lnTo>
                    <a:pt x="3129197" y="5300153"/>
                  </a:lnTo>
                  <a:lnTo>
                    <a:pt x="3166617" y="5265166"/>
                  </a:lnTo>
                  <a:lnTo>
                    <a:pt x="3204442" y="5227975"/>
                  </a:lnTo>
                  <a:lnTo>
                    <a:pt x="3240839" y="5190291"/>
                  </a:lnTo>
                  <a:lnTo>
                    <a:pt x="3275809" y="5152112"/>
                  </a:lnTo>
                  <a:lnTo>
                    <a:pt x="3309353" y="5113438"/>
                  </a:lnTo>
                  <a:lnTo>
                    <a:pt x="3341469" y="5074270"/>
                  </a:lnTo>
                  <a:lnTo>
                    <a:pt x="3372159" y="5034607"/>
                  </a:lnTo>
                  <a:lnTo>
                    <a:pt x="3401421" y="4994450"/>
                  </a:lnTo>
                  <a:lnTo>
                    <a:pt x="3429256" y="4953798"/>
                  </a:lnTo>
                  <a:lnTo>
                    <a:pt x="3455665" y="4912651"/>
                  </a:lnTo>
                  <a:lnTo>
                    <a:pt x="3480646" y="4871010"/>
                  </a:lnTo>
                  <a:lnTo>
                    <a:pt x="3504200" y="4828873"/>
                  </a:lnTo>
                  <a:lnTo>
                    <a:pt x="3526327" y="4786242"/>
                  </a:lnTo>
                  <a:lnTo>
                    <a:pt x="3547026" y="4743116"/>
                  </a:lnTo>
                  <a:lnTo>
                    <a:pt x="3566299" y="4699495"/>
                  </a:lnTo>
                  <a:lnTo>
                    <a:pt x="3584144" y="4655379"/>
                  </a:lnTo>
                  <a:lnTo>
                    <a:pt x="3600561" y="4610768"/>
                  </a:lnTo>
                  <a:lnTo>
                    <a:pt x="3615551" y="4565662"/>
                  </a:lnTo>
                  <a:lnTo>
                    <a:pt x="3629114" y="4520061"/>
                  </a:lnTo>
                  <a:lnTo>
                    <a:pt x="3641249" y="4473965"/>
                  </a:lnTo>
                  <a:lnTo>
                    <a:pt x="3651957" y="4427374"/>
                  </a:lnTo>
                  <a:lnTo>
                    <a:pt x="3661237" y="4380287"/>
                  </a:lnTo>
                  <a:lnTo>
                    <a:pt x="3669089" y="4332706"/>
                  </a:lnTo>
                  <a:lnTo>
                    <a:pt x="3675514" y="4284629"/>
                  </a:lnTo>
                  <a:lnTo>
                    <a:pt x="3680511" y="4236056"/>
                  </a:lnTo>
                  <a:lnTo>
                    <a:pt x="3684081" y="4186989"/>
                  </a:lnTo>
                  <a:lnTo>
                    <a:pt x="3686223" y="4137426"/>
                  </a:lnTo>
                  <a:lnTo>
                    <a:pt x="3686937" y="4087368"/>
                  </a:lnTo>
                  <a:lnTo>
                    <a:pt x="3686199" y="4039544"/>
                  </a:lnTo>
                  <a:lnTo>
                    <a:pt x="3683986" y="3992297"/>
                  </a:lnTo>
                  <a:lnTo>
                    <a:pt x="3680298" y="3945628"/>
                  </a:lnTo>
                  <a:lnTo>
                    <a:pt x="3675135" y="3899535"/>
                  </a:lnTo>
                  <a:lnTo>
                    <a:pt x="3668497" y="3854018"/>
                  </a:lnTo>
                  <a:lnTo>
                    <a:pt x="3660384" y="3809079"/>
                  </a:lnTo>
                  <a:lnTo>
                    <a:pt x="3650795" y="3764716"/>
                  </a:lnTo>
                  <a:lnTo>
                    <a:pt x="3639732" y="3720930"/>
                  </a:lnTo>
                  <a:lnTo>
                    <a:pt x="3627193" y="3677721"/>
                  </a:lnTo>
                  <a:lnTo>
                    <a:pt x="3613179" y="3635089"/>
                  </a:lnTo>
                  <a:lnTo>
                    <a:pt x="3597691" y="3593033"/>
                  </a:lnTo>
                  <a:lnTo>
                    <a:pt x="3580727" y="3551554"/>
                  </a:lnTo>
                  <a:lnTo>
                    <a:pt x="3562288" y="3510653"/>
                  </a:lnTo>
                  <a:lnTo>
                    <a:pt x="3542374" y="3470327"/>
                  </a:lnTo>
                  <a:lnTo>
                    <a:pt x="3520986" y="3430579"/>
                  </a:lnTo>
                  <a:lnTo>
                    <a:pt x="3498122" y="3391407"/>
                  </a:lnTo>
                  <a:lnTo>
                    <a:pt x="3473784" y="3352813"/>
                  </a:lnTo>
                  <a:lnTo>
                    <a:pt x="3447970" y="3314795"/>
                  </a:lnTo>
                  <a:lnTo>
                    <a:pt x="3420682" y="3277354"/>
                  </a:lnTo>
                  <a:lnTo>
                    <a:pt x="3391918" y="3240489"/>
                  </a:lnTo>
                  <a:lnTo>
                    <a:pt x="3361680" y="3204202"/>
                  </a:lnTo>
                  <a:lnTo>
                    <a:pt x="3329967" y="3168491"/>
                  </a:lnTo>
                  <a:lnTo>
                    <a:pt x="3296779" y="3133357"/>
                  </a:lnTo>
                  <a:lnTo>
                    <a:pt x="3262117" y="3098800"/>
                  </a:lnTo>
                  <a:lnTo>
                    <a:pt x="3225979" y="3064819"/>
                  </a:lnTo>
                  <a:lnTo>
                    <a:pt x="3188367" y="3031415"/>
                  </a:lnTo>
                  <a:lnTo>
                    <a:pt x="3149280" y="2998589"/>
                  </a:lnTo>
                  <a:lnTo>
                    <a:pt x="3108718" y="2966339"/>
                  </a:lnTo>
                  <a:lnTo>
                    <a:pt x="3066682" y="2934665"/>
                  </a:lnTo>
                  <a:lnTo>
                    <a:pt x="3023170" y="2903569"/>
                  </a:lnTo>
                  <a:lnTo>
                    <a:pt x="2978184" y="2873049"/>
                  </a:lnTo>
                  <a:lnTo>
                    <a:pt x="2931724" y="2843106"/>
                  </a:lnTo>
                  <a:lnTo>
                    <a:pt x="2883788" y="2813740"/>
                  </a:lnTo>
                  <a:lnTo>
                    <a:pt x="2834378" y="2784951"/>
                  </a:lnTo>
                  <a:lnTo>
                    <a:pt x="2783494" y="2756738"/>
                  </a:lnTo>
                  <a:lnTo>
                    <a:pt x="2731135" y="2729103"/>
                  </a:lnTo>
                  <a:lnTo>
                    <a:pt x="2781309" y="2702206"/>
                  </a:lnTo>
                  <a:lnTo>
                    <a:pt x="2829891" y="2674572"/>
                  </a:lnTo>
                  <a:lnTo>
                    <a:pt x="2876880" y="2646199"/>
                  </a:lnTo>
                  <a:lnTo>
                    <a:pt x="2922277" y="2617089"/>
                  </a:lnTo>
                  <a:lnTo>
                    <a:pt x="2966082" y="2587240"/>
                  </a:lnTo>
                  <a:lnTo>
                    <a:pt x="3008293" y="2556653"/>
                  </a:lnTo>
                  <a:lnTo>
                    <a:pt x="3048912" y="2525328"/>
                  </a:lnTo>
                  <a:lnTo>
                    <a:pt x="3087939" y="2493265"/>
                  </a:lnTo>
                  <a:lnTo>
                    <a:pt x="3125373" y="2460465"/>
                  </a:lnTo>
                  <a:lnTo>
                    <a:pt x="3161214" y="2426926"/>
                  </a:lnTo>
                  <a:lnTo>
                    <a:pt x="3195463" y="2392649"/>
                  </a:lnTo>
                  <a:lnTo>
                    <a:pt x="3228118" y="2357634"/>
                  </a:lnTo>
                  <a:lnTo>
                    <a:pt x="3259182" y="2321882"/>
                  </a:lnTo>
                  <a:lnTo>
                    <a:pt x="3288652" y="2285391"/>
                  </a:lnTo>
                  <a:lnTo>
                    <a:pt x="3316529" y="2248163"/>
                  </a:lnTo>
                  <a:lnTo>
                    <a:pt x="3342814" y="2210196"/>
                  </a:lnTo>
                  <a:lnTo>
                    <a:pt x="3367506" y="2171492"/>
                  </a:lnTo>
                  <a:lnTo>
                    <a:pt x="3390605" y="2132050"/>
                  </a:lnTo>
                  <a:lnTo>
                    <a:pt x="3412111" y="2091871"/>
                  </a:lnTo>
                  <a:lnTo>
                    <a:pt x="3432024" y="2050954"/>
                  </a:lnTo>
                  <a:lnTo>
                    <a:pt x="3450345" y="2009298"/>
                  </a:lnTo>
                  <a:lnTo>
                    <a:pt x="3467072" y="1966906"/>
                  </a:lnTo>
                  <a:lnTo>
                    <a:pt x="3482207" y="1923775"/>
                  </a:lnTo>
                  <a:lnTo>
                    <a:pt x="3495748" y="1879907"/>
                  </a:lnTo>
                  <a:lnTo>
                    <a:pt x="3507696" y="1835301"/>
                  </a:lnTo>
                  <a:lnTo>
                    <a:pt x="3518052" y="1789958"/>
                  </a:lnTo>
                  <a:lnTo>
                    <a:pt x="3526814" y="1743877"/>
                  </a:lnTo>
                  <a:lnTo>
                    <a:pt x="3533983" y="1697059"/>
                  </a:lnTo>
                  <a:lnTo>
                    <a:pt x="3539559" y="1649503"/>
                  </a:lnTo>
                  <a:lnTo>
                    <a:pt x="3543542" y="1601209"/>
                  </a:lnTo>
                  <a:lnTo>
                    <a:pt x="3545932" y="1552178"/>
                  </a:lnTo>
                  <a:lnTo>
                    <a:pt x="3546729" y="1502409"/>
                  </a:lnTo>
                  <a:lnTo>
                    <a:pt x="3545940" y="1451153"/>
                  </a:lnTo>
                  <a:lnTo>
                    <a:pt x="3543576" y="1400589"/>
                  </a:lnTo>
                  <a:lnTo>
                    <a:pt x="3539634" y="1350718"/>
                  </a:lnTo>
                  <a:lnTo>
                    <a:pt x="3534117" y="1301538"/>
                  </a:lnTo>
                  <a:lnTo>
                    <a:pt x="3527022" y="1253052"/>
                  </a:lnTo>
                  <a:lnTo>
                    <a:pt x="3518351" y="1205257"/>
                  </a:lnTo>
                  <a:lnTo>
                    <a:pt x="3508103" y="1158155"/>
                  </a:lnTo>
                  <a:lnTo>
                    <a:pt x="3496279" y="1111744"/>
                  </a:lnTo>
                  <a:lnTo>
                    <a:pt x="3482877" y="1066026"/>
                  </a:lnTo>
                  <a:lnTo>
                    <a:pt x="3467899" y="1021000"/>
                  </a:lnTo>
                  <a:lnTo>
                    <a:pt x="3451344" y="976666"/>
                  </a:lnTo>
                  <a:lnTo>
                    <a:pt x="3433212" y="933024"/>
                  </a:lnTo>
                  <a:lnTo>
                    <a:pt x="3413503" y="890074"/>
                  </a:lnTo>
                  <a:lnTo>
                    <a:pt x="3392216" y="847816"/>
                  </a:lnTo>
                  <a:lnTo>
                    <a:pt x="3369353" y="806249"/>
                  </a:lnTo>
                  <a:lnTo>
                    <a:pt x="3344913" y="765375"/>
                  </a:lnTo>
                  <a:lnTo>
                    <a:pt x="3318895" y="725192"/>
                  </a:lnTo>
                  <a:lnTo>
                    <a:pt x="3291300" y="685700"/>
                  </a:lnTo>
                  <a:lnTo>
                    <a:pt x="3262128" y="646901"/>
                  </a:lnTo>
                  <a:lnTo>
                    <a:pt x="3231378" y="608793"/>
                  </a:lnTo>
                  <a:lnTo>
                    <a:pt x="3199051" y="571376"/>
                  </a:lnTo>
                  <a:lnTo>
                    <a:pt x="3165147" y="534651"/>
                  </a:lnTo>
                  <a:lnTo>
                    <a:pt x="3129665" y="498618"/>
                  </a:lnTo>
                  <a:lnTo>
                    <a:pt x="3092606" y="463275"/>
                  </a:lnTo>
                  <a:lnTo>
                    <a:pt x="3053968" y="428625"/>
                  </a:lnTo>
                  <a:lnTo>
                    <a:pt x="3017121" y="397462"/>
                  </a:lnTo>
                  <a:lnTo>
                    <a:pt x="2979562" y="367476"/>
                  </a:lnTo>
                  <a:lnTo>
                    <a:pt x="2941292" y="338666"/>
                  </a:lnTo>
                  <a:lnTo>
                    <a:pt x="2902309" y="311032"/>
                  </a:lnTo>
                  <a:lnTo>
                    <a:pt x="2862616" y="284574"/>
                  </a:lnTo>
                  <a:lnTo>
                    <a:pt x="2822210" y="259291"/>
                  </a:lnTo>
                  <a:lnTo>
                    <a:pt x="2781094" y="235185"/>
                  </a:lnTo>
                  <a:lnTo>
                    <a:pt x="2739266" y="212254"/>
                  </a:lnTo>
                  <a:lnTo>
                    <a:pt x="2696727" y="190500"/>
                  </a:lnTo>
                  <a:lnTo>
                    <a:pt x="2653477" y="169921"/>
                  </a:lnTo>
                  <a:lnTo>
                    <a:pt x="2609515" y="150518"/>
                  </a:lnTo>
                  <a:lnTo>
                    <a:pt x="2564843" y="132291"/>
                  </a:lnTo>
                  <a:lnTo>
                    <a:pt x="2519460" y="115240"/>
                  </a:lnTo>
                  <a:lnTo>
                    <a:pt x="2473366" y="99365"/>
                  </a:lnTo>
                  <a:lnTo>
                    <a:pt x="2426561" y="84666"/>
                  </a:lnTo>
                  <a:lnTo>
                    <a:pt x="2379046" y="71143"/>
                  </a:lnTo>
                  <a:lnTo>
                    <a:pt x="2330820" y="58796"/>
                  </a:lnTo>
                  <a:lnTo>
                    <a:pt x="2281884" y="47625"/>
                  </a:lnTo>
                  <a:lnTo>
                    <a:pt x="2232237" y="37629"/>
                  </a:lnTo>
                  <a:lnTo>
                    <a:pt x="2181880" y="28810"/>
                  </a:lnTo>
                  <a:lnTo>
                    <a:pt x="2130812" y="21166"/>
                  </a:lnTo>
                  <a:lnTo>
                    <a:pt x="2079034" y="14699"/>
                  </a:lnTo>
                  <a:lnTo>
                    <a:pt x="2026547" y="9407"/>
                  </a:lnTo>
                  <a:lnTo>
                    <a:pt x="1973349" y="5291"/>
                  </a:lnTo>
                  <a:lnTo>
                    <a:pt x="1919441" y="2351"/>
                  </a:lnTo>
                  <a:lnTo>
                    <a:pt x="1864823" y="587"/>
                  </a:lnTo>
                  <a:lnTo>
                    <a:pt x="1809495" y="0"/>
                  </a:lnTo>
                  <a:close/>
                </a:path>
              </a:pathLst>
            </a:custGeom>
            <a:solidFill>
              <a:srgbClr val="A2A2A2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22292" y="0"/>
              <a:ext cx="3607308" cy="1028699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419599" y="0"/>
              <a:ext cx="3323845" cy="10287000"/>
            </a:xfrm>
            <a:custGeom>
              <a:avLst/>
              <a:gdLst/>
              <a:ahLst/>
              <a:cxnLst/>
              <a:rect l="l" t="t" r="r" b="b"/>
              <a:pathLst>
                <a:path w="2856229" h="10287000">
                  <a:moveTo>
                    <a:pt x="2855976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2855976" y="10287000"/>
                  </a:lnTo>
                  <a:lnTo>
                    <a:pt x="2855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3686810" y="1719326"/>
              <a:ext cx="3780790" cy="5594350"/>
            </a:xfrm>
            <a:custGeom>
              <a:avLst/>
              <a:gdLst/>
              <a:ahLst/>
              <a:cxnLst/>
              <a:rect l="l" t="t" r="r" b="b"/>
              <a:pathLst>
                <a:path w="3780790" h="5594350">
                  <a:moveTo>
                    <a:pt x="2017649" y="0"/>
                  </a:moveTo>
                  <a:lnTo>
                    <a:pt x="1965353" y="608"/>
                  </a:lnTo>
                  <a:lnTo>
                    <a:pt x="1913565" y="2435"/>
                  </a:lnTo>
                  <a:lnTo>
                    <a:pt x="1862285" y="5479"/>
                  </a:lnTo>
                  <a:lnTo>
                    <a:pt x="1811513" y="9741"/>
                  </a:lnTo>
                  <a:lnTo>
                    <a:pt x="1761248" y="15221"/>
                  </a:lnTo>
                  <a:lnTo>
                    <a:pt x="1711491" y="21919"/>
                  </a:lnTo>
                  <a:lnTo>
                    <a:pt x="1662242" y="29834"/>
                  </a:lnTo>
                  <a:lnTo>
                    <a:pt x="1613500" y="38967"/>
                  </a:lnTo>
                  <a:lnTo>
                    <a:pt x="1565265" y="49318"/>
                  </a:lnTo>
                  <a:lnTo>
                    <a:pt x="1517538" y="60886"/>
                  </a:lnTo>
                  <a:lnTo>
                    <a:pt x="1470318" y="73673"/>
                  </a:lnTo>
                  <a:lnTo>
                    <a:pt x="1423605" y="87677"/>
                  </a:lnTo>
                  <a:lnTo>
                    <a:pt x="1377399" y="102898"/>
                  </a:lnTo>
                  <a:lnTo>
                    <a:pt x="1331700" y="119338"/>
                  </a:lnTo>
                  <a:lnTo>
                    <a:pt x="1286508" y="136995"/>
                  </a:lnTo>
                  <a:lnTo>
                    <a:pt x="1241823" y="155870"/>
                  </a:lnTo>
                  <a:lnTo>
                    <a:pt x="1197645" y="175962"/>
                  </a:lnTo>
                  <a:lnTo>
                    <a:pt x="1153973" y="197273"/>
                  </a:lnTo>
                  <a:lnTo>
                    <a:pt x="1110808" y="219801"/>
                  </a:lnTo>
                  <a:lnTo>
                    <a:pt x="1068150" y="243547"/>
                  </a:lnTo>
                  <a:lnTo>
                    <a:pt x="1025998" y="268510"/>
                  </a:lnTo>
                  <a:lnTo>
                    <a:pt x="984352" y="294692"/>
                  </a:lnTo>
                  <a:lnTo>
                    <a:pt x="943213" y="322091"/>
                  </a:lnTo>
                  <a:lnTo>
                    <a:pt x="902579" y="350708"/>
                  </a:lnTo>
                  <a:lnTo>
                    <a:pt x="862452" y="380542"/>
                  </a:lnTo>
                  <a:lnTo>
                    <a:pt x="822831" y="411594"/>
                  </a:lnTo>
                  <a:lnTo>
                    <a:pt x="783716" y="443865"/>
                  </a:lnTo>
                  <a:lnTo>
                    <a:pt x="748033" y="474898"/>
                  </a:lnTo>
                  <a:lnTo>
                    <a:pt x="713344" y="506774"/>
                  </a:lnTo>
                  <a:lnTo>
                    <a:pt x="679652" y="539495"/>
                  </a:lnTo>
                  <a:lnTo>
                    <a:pt x="646955" y="573058"/>
                  </a:lnTo>
                  <a:lnTo>
                    <a:pt x="615253" y="607466"/>
                  </a:lnTo>
                  <a:lnTo>
                    <a:pt x="584547" y="642717"/>
                  </a:lnTo>
                  <a:lnTo>
                    <a:pt x="554836" y="678811"/>
                  </a:lnTo>
                  <a:lnTo>
                    <a:pt x="526121" y="715749"/>
                  </a:lnTo>
                  <a:lnTo>
                    <a:pt x="498401" y="753531"/>
                  </a:lnTo>
                  <a:lnTo>
                    <a:pt x="471676" y="792156"/>
                  </a:lnTo>
                  <a:lnTo>
                    <a:pt x="445946" y="831624"/>
                  </a:lnTo>
                  <a:lnTo>
                    <a:pt x="421211" y="871936"/>
                  </a:lnTo>
                  <a:lnTo>
                    <a:pt x="397472" y="913092"/>
                  </a:lnTo>
                  <a:lnTo>
                    <a:pt x="374727" y="955091"/>
                  </a:lnTo>
                  <a:lnTo>
                    <a:pt x="352977" y="997934"/>
                  </a:lnTo>
                  <a:lnTo>
                    <a:pt x="332222" y="1041620"/>
                  </a:lnTo>
                  <a:lnTo>
                    <a:pt x="312462" y="1086150"/>
                  </a:lnTo>
                  <a:lnTo>
                    <a:pt x="293696" y="1131524"/>
                  </a:lnTo>
                  <a:lnTo>
                    <a:pt x="275925" y="1177741"/>
                  </a:lnTo>
                  <a:lnTo>
                    <a:pt x="259149" y="1224801"/>
                  </a:lnTo>
                  <a:lnTo>
                    <a:pt x="243367" y="1272705"/>
                  </a:lnTo>
                  <a:lnTo>
                    <a:pt x="228580" y="1321453"/>
                  </a:lnTo>
                  <a:lnTo>
                    <a:pt x="214787" y="1371044"/>
                  </a:lnTo>
                  <a:lnTo>
                    <a:pt x="201988" y="1421479"/>
                  </a:lnTo>
                  <a:lnTo>
                    <a:pt x="190184" y="1472757"/>
                  </a:lnTo>
                  <a:lnTo>
                    <a:pt x="179373" y="1524879"/>
                  </a:lnTo>
                  <a:lnTo>
                    <a:pt x="169557" y="1577844"/>
                  </a:lnTo>
                  <a:lnTo>
                    <a:pt x="160735" y="1631653"/>
                  </a:lnTo>
                  <a:lnTo>
                    <a:pt x="152907" y="1686305"/>
                  </a:lnTo>
                  <a:lnTo>
                    <a:pt x="866520" y="1686305"/>
                  </a:lnTo>
                  <a:lnTo>
                    <a:pt x="878789" y="1629724"/>
                  </a:lnTo>
                  <a:lnTo>
                    <a:pt x="892600" y="1574906"/>
                  </a:lnTo>
                  <a:lnTo>
                    <a:pt x="907953" y="1521851"/>
                  </a:lnTo>
                  <a:lnTo>
                    <a:pt x="924849" y="1470560"/>
                  </a:lnTo>
                  <a:lnTo>
                    <a:pt x="943287" y="1421033"/>
                  </a:lnTo>
                  <a:lnTo>
                    <a:pt x="963268" y="1373268"/>
                  </a:lnTo>
                  <a:lnTo>
                    <a:pt x="984791" y="1327267"/>
                  </a:lnTo>
                  <a:lnTo>
                    <a:pt x="1007857" y="1283028"/>
                  </a:lnTo>
                  <a:lnTo>
                    <a:pt x="1032465" y="1240552"/>
                  </a:lnTo>
                  <a:lnTo>
                    <a:pt x="1058616" y="1199839"/>
                  </a:lnTo>
                  <a:lnTo>
                    <a:pt x="1086309" y="1160888"/>
                  </a:lnTo>
                  <a:lnTo>
                    <a:pt x="1115544" y="1123699"/>
                  </a:lnTo>
                  <a:lnTo>
                    <a:pt x="1146322" y="1088273"/>
                  </a:lnTo>
                  <a:lnTo>
                    <a:pt x="1178643" y="1054608"/>
                  </a:lnTo>
                  <a:lnTo>
                    <a:pt x="1212505" y="1022705"/>
                  </a:lnTo>
                  <a:lnTo>
                    <a:pt x="1247911" y="992563"/>
                  </a:lnTo>
                  <a:lnTo>
                    <a:pt x="1284859" y="964183"/>
                  </a:lnTo>
                  <a:lnTo>
                    <a:pt x="1327829" y="934081"/>
                  </a:lnTo>
                  <a:lnTo>
                    <a:pt x="1371192" y="906055"/>
                  </a:lnTo>
                  <a:lnTo>
                    <a:pt x="1414949" y="880104"/>
                  </a:lnTo>
                  <a:lnTo>
                    <a:pt x="1459101" y="856230"/>
                  </a:lnTo>
                  <a:lnTo>
                    <a:pt x="1503647" y="834432"/>
                  </a:lnTo>
                  <a:lnTo>
                    <a:pt x="1548588" y="814710"/>
                  </a:lnTo>
                  <a:lnTo>
                    <a:pt x="1593924" y="797063"/>
                  </a:lnTo>
                  <a:lnTo>
                    <a:pt x="1639657" y="781493"/>
                  </a:lnTo>
                  <a:lnTo>
                    <a:pt x="1685786" y="767999"/>
                  </a:lnTo>
                  <a:lnTo>
                    <a:pt x="1732312" y="756581"/>
                  </a:lnTo>
                  <a:lnTo>
                    <a:pt x="1779236" y="747239"/>
                  </a:lnTo>
                  <a:lnTo>
                    <a:pt x="1826557" y="739973"/>
                  </a:lnTo>
                  <a:lnTo>
                    <a:pt x="1874277" y="734783"/>
                  </a:lnTo>
                  <a:lnTo>
                    <a:pt x="1922395" y="731669"/>
                  </a:lnTo>
                  <a:lnTo>
                    <a:pt x="1970913" y="730630"/>
                  </a:lnTo>
                  <a:lnTo>
                    <a:pt x="2019644" y="731718"/>
                  </a:lnTo>
                  <a:lnTo>
                    <a:pt x="2067668" y="734982"/>
                  </a:lnTo>
                  <a:lnTo>
                    <a:pt x="2114983" y="740421"/>
                  </a:lnTo>
                  <a:lnTo>
                    <a:pt x="2161591" y="748036"/>
                  </a:lnTo>
                  <a:lnTo>
                    <a:pt x="2207491" y="757827"/>
                  </a:lnTo>
                  <a:lnTo>
                    <a:pt x="2252683" y="769794"/>
                  </a:lnTo>
                  <a:lnTo>
                    <a:pt x="2297167" y="783937"/>
                  </a:lnTo>
                  <a:lnTo>
                    <a:pt x="2340943" y="800256"/>
                  </a:lnTo>
                  <a:lnTo>
                    <a:pt x="2384012" y="818753"/>
                  </a:lnTo>
                  <a:lnTo>
                    <a:pt x="2426372" y="839425"/>
                  </a:lnTo>
                  <a:lnTo>
                    <a:pt x="2468025" y="862275"/>
                  </a:lnTo>
                  <a:lnTo>
                    <a:pt x="2508969" y="887301"/>
                  </a:lnTo>
                  <a:lnTo>
                    <a:pt x="2549206" y="914505"/>
                  </a:lnTo>
                  <a:lnTo>
                    <a:pt x="2588735" y="943886"/>
                  </a:lnTo>
                  <a:lnTo>
                    <a:pt x="2627555" y="975444"/>
                  </a:lnTo>
                  <a:lnTo>
                    <a:pt x="2665668" y="1009179"/>
                  </a:lnTo>
                  <a:lnTo>
                    <a:pt x="2703073" y="1045092"/>
                  </a:lnTo>
                  <a:lnTo>
                    <a:pt x="2739770" y="1083182"/>
                  </a:lnTo>
                  <a:lnTo>
                    <a:pt x="2775085" y="1122735"/>
                  </a:lnTo>
                  <a:lnTo>
                    <a:pt x="2808383" y="1163075"/>
                  </a:lnTo>
                  <a:lnTo>
                    <a:pt x="2839665" y="1204203"/>
                  </a:lnTo>
                  <a:lnTo>
                    <a:pt x="2868931" y="1246119"/>
                  </a:lnTo>
                  <a:lnTo>
                    <a:pt x="2896181" y="1288823"/>
                  </a:lnTo>
                  <a:lnTo>
                    <a:pt x="2921413" y="1332314"/>
                  </a:lnTo>
                  <a:lnTo>
                    <a:pt x="2944629" y="1376594"/>
                  </a:lnTo>
                  <a:lnTo>
                    <a:pt x="2965827" y="1421661"/>
                  </a:lnTo>
                  <a:lnTo>
                    <a:pt x="2985007" y="1467516"/>
                  </a:lnTo>
                  <a:lnTo>
                    <a:pt x="3002170" y="1514159"/>
                  </a:lnTo>
                  <a:lnTo>
                    <a:pt x="3017315" y="1561590"/>
                  </a:lnTo>
                  <a:lnTo>
                    <a:pt x="3030441" y="1609809"/>
                  </a:lnTo>
                  <a:lnTo>
                    <a:pt x="3041548" y="1658816"/>
                  </a:lnTo>
                  <a:lnTo>
                    <a:pt x="3050636" y="1708610"/>
                  </a:lnTo>
                  <a:lnTo>
                    <a:pt x="3057706" y="1759193"/>
                  </a:lnTo>
                  <a:lnTo>
                    <a:pt x="3062755" y="1810563"/>
                  </a:lnTo>
                  <a:lnTo>
                    <a:pt x="3065785" y="1862721"/>
                  </a:lnTo>
                  <a:lnTo>
                    <a:pt x="3066795" y="1915668"/>
                  </a:lnTo>
                  <a:lnTo>
                    <a:pt x="3065722" y="1963395"/>
                  </a:lnTo>
                  <a:lnTo>
                    <a:pt x="3062503" y="2010656"/>
                  </a:lnTo>
                  <a:lnTo>
                    <a:pt x="3057137" y="2057449"/>
                  </a:lnTo>
                  <a:lnTo>
                    <a:pt x="3049625" y="2103774"/>
                  </a:lnTo>
                  <a:lnTo>
                    <a:pt x="3039967" y="2149630"/>
                  </a:lnTo>
                  <a:lnTo>
                    <a:pt x="3028163" y="2195017"/>
                  </a:lnTo>
                  <a:lnTo>
                    <a:pt x="3014212" y="2239935"/>
                  </a:lnTo>
                  <a:lnTo>
                    <a:pt x="2998115" y="2284383"/>
                  </a:lnTo>
                  <a:lnTo>
                    <a:pt x="2979872" y="2328361"/>
                  </a:lnTo>
                  <a:lnTo>
                    <a:pt x="2959483" y="2371867"/>
                  </a:lnTo>
                  <a:lnTo>
                    <a:pt x="2936947" y="2414902"/>
                  </a:lnTo>
                  <a:lnTo>
                    <a:pt x="2912265" y="2457466"/>
                  </a:lnTo>
                  <a:lnTo>
                    <a:pt x="2885437" y="2499557"/>
                  </a:lnTo>
                  <a:lnTo>
                    <a:pt x="2856462" y="2541175"/>
                  </a:lnTo>
                  <a:lnTo>
                    <a:pt x="2825342" y="2582321"/>
                  </a:lnTo>
                  <a:lnTo>
                    <a:pt x="2792075" y="2622992"/>
                  </a:lnTo>
                  <a:lnTo>
                    <a:pt x="2756662" y="2663190"/>
                  </a:lnTo>
                  <a:lnTo>
                    <a:pt x="0" y="5594096"/>
                  </a:lnTo>
                  <a:lnTo>
                    <a:pt x="3695445" y="5594096"/>
                  </a:lnTo>
                  <a:lnTo>
                    <a:pt x="3695445" y="4871974"/>
                  </a:lnTo>
                  <a:lnTo>
                    <a:pt x="1635505" y="4871974"/>
                  </a:lnTo>
                  <a:lnTo>
                    <a:pt x="3174491" y="3229610"/>
                  </a:lnTo>
                  <a:lnTo>
                    <a:pt x="3216052" y="3184668"/>
                  </a:lnTo>
                  <a:lnTo>
                    <a:pt x="3256008" y="3140140"/>
                  </a:lnTo>
                  <a:lnTo>
                    <a:pt x="3294359" y="3096027"/>
                  </a:lnTo>
                  <a:lnTo>
                    <a:pt x="3331106" y="3052327"/>
                  </a:lnTo>
                  <a:lnTo>
                    <a:pt x="3366249" y="3009043"/>
                  </a:lnTo>
                  <a:lnTo>
                    <a:pt x="3399788" y="2966173"/>
                  </a:lnTo>
                  <a:lnTo>
                    <a:pt x="3431722" y="2923717"/>
                  </a:lnTo>
                  <a:lnTo>
                    <a:pt x="3462051" y="2881677"/>
                  </a:lnTo>
                  <a:lnTo>
                    <a:pt x="3490777" y="2840052"/>
                  </a:lnTo>
                  <a:lnTo>
                    <a:pt x="3517898" y="2798843"/>
                  </a:lnTo>
                  <a:lnTo>
                    <a:pt x="3543414" y="2758049"/>
                  </a:lnTo>
                  <a:lnTo>
                    <a:pt x="3567326" y="2717671"/>
                  </a:lnTo>
                  <a:lnTo>
                    <a:pt x="3589634" y="2677708"/>
                  </a:lnTo>
                  <a:lnTo>
                    <a:pt x="3610338" y="2638162"/>
                  </a:lnTo>
                  <a:lnTo>
                    <a:pt x="3629437" y="2599033"/>
                  </a:lnTo>
                  <a:lnTo>
                    <a:pt x="3646932" y="2560320"/>
                  </a:lnTo>
                  <a:lnTo>
                    <a:pt x="3665303" y="2515999"/>
                  </a:lnTo>
                  <a:lnTo>
                    <a:pt x="3682317" y="2471049"/>
                  </a:lnTo>
                  <a:lnTo>
                    <a:pt x="3697973" y="2425469"/>
                  </a:lnTo>
                  <a:lnTo>
                    <a:pt x="3712271" y="2379259"/>
                  </a:lnTo>
                  <a:lnTo>
                    <a:pt x="3725210" y="2332419"/>
                  </a:lnTo>
                  <a:lnTo>
                    <a:pt x="3736789" y="2284950"/>
                  </a:lnTo>
                  <a:lnTo>
                    <a:pt x="3747008" y="2236851"/>
                  </a:lnTo>
                  <a:lnTo>
                    <a:pt x="3755866" y="2188121"/>
                  </a:lnTo>
                  <a:lnTo>
                    <a:pt x="3763363" y="2138762"/>
                  </a:lnTo>
                  <a:lnTo>
                    <a:pt x="3769498" y="2088774"/>
                  </a:lnTo>
                  <a:lnTo>
                    <a:pt x="3774270" y="2038155"/>
                  </a:lnTo>
                  <a:lnTo>
                    <a:pt x="3777680" y="1986907"/>
                  </a:lnTo>
                  <a:lnTo>
                    <a:pt x="3779726" y="1935029"/>
                  </a:lnTo>
                  <a:lnTo>
                    <a:pt x="3780409" y="1882521"/>
                  </a:lnTo>
                  <a:lnTo>
                    <a:pt x="3779782" y="1830017"/>
                  </a:lnTo>
                  <a:lnTo>
                    <a:pt x="3777902" y="1778003"/>
                  </a:lnTo>
                  <a:lnTo>
                    <a:pt x="3774770" y="1726480"/>
                  </a:lnTo>
                  <a:lnTo>
                    <a:pt x="3770384" y="1675446"/>
                  </a:lnTo>
                  <a:lnTo>
                    <a:pt x="3764746" y="1624903"/>
                  </a:lnTo>
                  <a:lnTo>
                    <a:pt x="3757854" y="1574850"/>
                  </a:lnTo>
                  <a:lnTo>
                    <a:pt x="3749710" y="1525287"/>
                  </a:lnTo>
                  <a:lnTo>
                    <a:pt x="3740312" y="1476213"/>
                  </a:lnTo>
                  <a:lnTo>
                    <a:pt x="3729662" y="1427630"/>
                  </a:lnTo>
                  <a:lnTo>
                    <a:pt x="3717759" y="1379536"/>
                  </a:lnTo>
                  <a:lnTo>
                    <a:pt x="3704604" y="1331933"/>
                  </a:lnTo>
                  <a:lnTo>
                    <a:pt x="3690195" y="1284819"/>
                  </a:lnTo>
                  <a:lnTo>
                    <a:pt x="3674534" y="1238195"/>
                  </a:lnTo>
                  <a:lnTo>
                    <a:pt x="3657620" y="1192061"/>
                  </a:lnTo>
                  <a:lnTo>
                    <a:pt x="3639454" y="1146416"/>
                  </a:lnTo>
                  <a:lnTo>
                    <a:pt x="3620035" y="1101262"/>
                  </a:lnTo>
                  <a:lnTo>
                    <a:pt x="3599363" y="1056597"/>
                  </a:lnTo>
                  <a:lnTo>
                    <a:pt x="3577439" y="1012421"/>
                  </a:lnTo>
                  <a:lnTo>
                    <a:pt x="3554262" y="968735"/>
                  </a:lnTo>
                  <a:lnTo>
                    <a:pt x="3529833" y="925539"/>
                  </a:lnTo>
                  <a:lnTo>
                    <a:pt x="3504151" y="882832"/>
                  </a:lnTo>
                  <a:lnTo>
                    <a:pt x="3477217" y="840615"/>
                  </a:lnTo>
                  <a:lnTo>
                    <a:pt x="3449030" y="798888"/>
                  </a:lnTo>
                  <a:lnTo>
                    <a:pt x="3419591" y="757650"/>
                  </a:lnTo>
                  <a:lnTo>
                    <a:pt x="3388900" y="716901"/>
                  </a:lnTo>
                  <a:lnTo>
                    <a:pt x="3356957" y="676641"/>
                  </a:lnTo>
                  <a:lnTo>
                    <a:pt x="3323761" y="636871"/>
                  </a:lnTo>
                  <a:lnTo>
                    <a:pt x="3289313" y="597591"/>
                  </a:lnTo>
                  <a:lnTo>
                    <a:pt x="3253613" y="558800"/>
                  </a:lnTo>
                  <a:lnTo>
                    <a:pt x="3215769" y="519602"/>
                  </a:lnTo>
                  <a:lnTo>
                    <a:pt x="3177457" y="481830"/>
                  </a:lnTo>
                  <a:lnTo>
                    <a:pt x="3138679" y="445482"/>
                  </a:lnTo>
                  <a:lnTo>
                    <a:pt x="3099433" y="410560"/>
                  </a:lnTo>
                  <a:lnTo>
                    <a:pt x="3059720" y="377062"/>
                  </a:lnTo>
                  <a:lnTo>
                    <a:pt x="3019540" y="344990"/>
                  </a:lnTo>
                  <a:lnTo>
                    <a:pt x="2978894" y="314342"/>
                  </a:lnTo>
                  <a:lnTo>
                    <a:pt x="2937780" y="285120"/>
                  </a:lnTo>
                  <a:lnTo>
                    <a:pt x="2896200" y="257323"/>
                  </a:lnTo>
                  <a:lnTo>
                    <a:pt x="2854153" y="230951"/>
                  </a:lnTo>
                  <a:lnTo>
                    <a:pt x="2811640" y="206004"/>
                  </a:lnTo>
                  <a:lnTo>
                    <a:pt x="2768661" y="182483"/>
                  </a:lnTo>
                  <a:lnTo>
                    <a:pt x="2725215" y="160386"/>
                  </a:lnTo>
                  <a:lnTo>
                    <a:pt x="2681303" y="139715"/>
                  </a:lnTo>
                  <a:lnTo>
                    <a:pt x="2636925" y="120470"/>
                  </a:lnTo>
                  <a:lnTo>
                    <a:pt x="2592081" y="102650"/>
                  </a:lnTo>
                  <a:lnTo>
                    <a:pt x="2546771" y="86255"/>
                  </a:lnTo>
                  <a:lnTo>
                    <a:pt x="2500996" y="71285"/>
                  </a:lnTo>
                  <a:lnTo>
                    <a:pt x="2454755" y="57742"/>
                  </a:lnTo>
                  <a:lnTo>
                    <a:pt x="2408048" y="45623"/>
                  </a:lnTo>
                  <a:lnTo>
                    <a:pt x="2360876" y="34930"/>
                  </a:lnTo>
                  <a:lnTo>
                    <a:pt x="2313239" y="25663"/>
                  </a:lnTo>
                  <a:lnTo>
                    <a:pt x="2265136" y="17822"/>
                  </a:lnTo>
                  <a:lnTo>
                    <a:pt x="2216568" y="11406"/>
                  </a:lnTo>
                  <a:lnTo>
                    <a:pt x="2167536" y="6416"/>
                  </a:lnTo>
                  <a:lnTo>
                    <a:pt x="2118038" y="2851"/>
                  </a:lnTo>
                  <a:lnTo>
                    <a:pt x="2068076" y="712"/>
                  </a:lnTo>
                  <a:lnTo>
                    <a:pt x="2017649" y="0"/>
                  </a:lnTo>
                  <a:close/>
                </a:path>
              </a:pathLst>
            </a:custGeom>
            <a:solidFill>
              <a:srgbClr val="A2A2A2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3292" y="0"/>
              <a:ext cx="3607308" cy="1028699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231392" y="0"/>
              <a:ext cx="3044508" cy="10287000"/>
            </a:xfrm>
            <a:custGeom>
              <a:avLst/>
              <a:gdLst/>
              <a:ahLst/>
              <a:cxnLst/>
              <a:rect l="l" t="t" r="r" b="b"/>
              <a:pathLst>
                <a:path w="2856229" h="10287000">
                  <a:moveTo>
                    <a:pt x="2855976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2855976" y="10287000"/>
                  </a:lnTo>
                  <a:lnTo>
                    <a:pt x="2855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597839" y="8757005"/>
            <a:ext cx="2669361" cy="89960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439420" marR="5080" indent="-426720">
              <a:lnSpc>
                <a:spcPts val="3100"/>
              </a:lnSpc>
              <a:spcBef>
                <a:spcPts val="815"/>
              </a:spcBef>
            </a:pPr>
            <a:r>
              <a:rPr lang="en-US" sz="3200" b="1" spc="30" dirty="0" err="1">
                <a:latin typeface="Gill Sans MT" panose="020B0502020104020203" pitchFamily="34" charset="0"/>
                <a:cs typeface="Gill Sans MT"/>
              </a:rPr>
              <a:t>Profil</a:t>
            </a:r>
            <a:r>
              <a:rPr lang="en-US" sz="3200" b="1" spc="30" dirty="0">
                <a:latin typeface="Gill Sans MT" panose="020B0502020104020203" pitchFamily="34" charset="0"/>
                <a:cs typeface="Gill Sans MT"/>
              </a:rPr>
              <a:t> Perseroan</a:t>
            </a:r>
            <a:endParaRPr lang="en-US" sz="3200" b="1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74183" y="8752073"/>
            <a:ext cx="1964817" cy="89960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439420" marR="5080" indent="-426720">
              <a:lnSpc>
                <a:spcPts val="3100"/>
              </a:lnSpc>
              <a:spcBef>
                <a:spcPts val="815"/>
              </a:spcBef>
            </a:pPr>
            <a:r>
              <a:rPr lang="en-US" sz="3200" spc="30" dirty="0" err="1">
                <a:solidFill>
                  <a:srgbClr val="A2A2A2"/>
                </a:solidFill>
                <a:latin typeface="Gill Sans MT" panose="020B0502020104020203" pitchFamily="34" charset="0"/>
                <a:cs typeface="Gill Sans MT"/>
              </a:rPr>
              <a:t>Kegiatan</a:t>
            </a:r>
            <a:r>
              <a:rPr lang="en-US" sz="3200" spc="30" dirty="0">
                <a:solidFill>
                  <a:srgbClr val="A2A2A2"/>
                </a:solidFill>
                <a:latin typeface="Gill Sans MT" panose="020B0502020104020203" pitchFamily="34" charset="0"/>
                <a:cs typeface="Gill Sans MT"/>
              </a:rPr>
              <a:t> Usaha</a:t>
            </a:r>
            <a:endParaRPr sz="32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686800" y="8752744"/>
            <a:ext cx="1981200" cy="89960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88900" marR="5080" indent="-76200">
              <a:lnSpc>
                <a:spcPts val="3100"/>
              </a:lnSpc>
              <a:spcBef>
                <a:spcPts val="815"/>
              </a:spcBef>
            </a:pPr>
            <a:r>
              <a:rPr lang="en-US" sz="3200" spc="35" dirty="0">
                <a:solidFill>
                  <a:srgbClr val="A2A2A2"/>
                </a:solidFill>
                <a:latin typeface="Gill Sans MT" panose="020B0502020104020203" pitchFamily="34" charset="0"/>
                <a:cs typeface="Gill Sans MT"/>
              </a:rPr>
              <a:t>Kinerja </a:t>
            </a:r>
            <a:r>
              <a:rPr lang="en-US" sz="3200" spc="35" dirty="0" err="1">
                <a:solidFill>
                  <a:srgbClr val="A2A2A2"/>
                </a:solidFill>
                <a:latin typeface="Gill Sans MT" panose="020B0502020104020203" pitchFamily="34" charset="0"/>
                <a:cs typeface="Gill Sans MT"/>
              </a:rPr>
              <a:t>Keuangan</a:t>
            </a:r>
            <a:endParaRPr sz="32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3386" y="8590561"/>
            <a:ext cx="2288414" cy="1297150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 marR="5080" indent="103505">
              <a:lnSpc>
                <a:spcPts val="3100"/>
              </a:lnSpc>
              <a:spcBef>
                <a:spcPts val="815"/>
              </a:spcBef>
            </a:pPr>
            <a:r>
              <a:rPr lang="en-US" sz="3200" spc="180" dirty="0" err="1">
                <a:solidFill>
                  <a:srgbClr val="A2A2A2"/>
                </a:solidFill>
                <a:latin typeface="Gill Sans MT" panose="020B0502020104020203" pitchFamily="34" charset="0"/>
                <a:cs typeface="Gill Sans MT"/>
              </a:rPr>
              <a:t>Tinjauan</a:t>
            </a:r>
            <a:r>
              <a:rPr lang="en-US" sz="3200" spc="180" dirty="0">
                <a:solidFill>
                  <a:srgbClr val="A2A2A2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3200" spc="180" dirty="0" err="1">
                <a:solidFill>
                  <a:srgbClr val="A2A2A2"/>
                </a:solidFill>
                <a:latin typeface="Gill Sans MT" panose="020B0502020104020203" pitchFamily="34" charset="0"/>
                <a:cs typeface="Gill Sans MT"/>
              </a:rPr>
              <a:t>Industri</a:t>
            </a:r>
            <a:r>
              <a:rPr lang="en-US" sz="3200" spc="180" dirty="0">
                <a:solidFill>
                  <a:srgbClr val="A2A2A2"/>
                </a:solidFill>
                <a:latin typeface="Gill Sans MT" panose="020B0502020104020203" pitchFamily="34" charset="0"/>
                <a:cs typeface="Gill Sans MT"/>
              </a:rPr>
              <a:t> Perseroan</a:t>
            </a:r>
            <a:endParaRPr sz="3200" dirty="0">
              <a:latin typeface="Gill Sans MT" panose="020B0502020104020203" pitchFamily="34" charset="0"/>
              <a:cs typeface="Gill Sans MT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-12700" y="0"/>
            <a:ext cx="1666875" cy="10312400"/>
            <a:chOff x="-12700" y="0"/>
            <a:chExt cx="1666875" cy="10312400"/>
          </a:xfrm>
        </p:grpSpPr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31391" y="0"/>
              <a:ext cx="422249" cy="10286996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231391" y="0"/>
              <a:ext cx="0" cy="10287000"/>
            </a:xfrm>
            <a:custGeom>
              <a:avLst/>
              <a:gdLst/>
              <a:ahLst/>
              <a:cxnLst/>
              <a:rect l="l" t="t" r="r" b="b"/>
              <a:pathLst>
                <a:path h="10287000">
                  <a:moveTo>
                    <a:pt x="0" y="10286997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EEEFF5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0" y="0"/>
              <a:ext cx="1231900" cy="10287000"/>
            </a:xfrm>
            <a:custGeom>
              <a:avLst/>
              <a:gdLst/>
              <a:ahLst/>
              <a:cxnLst/>
              <a:rect l="l" t="t" r="r" b="b"/>
              <a:pathLst>
                <a:path w="1231900" h="10287000">
                  <a:moveTo>
                    <a:pt x="1231392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1231392" y="10287000"/>
                  </a:lnTo>
                  <a:lnTo>
                    <a:pt x="1231392" y="0"/>
                  </a:lnTo>
                  <a:close/>
                </a:path>
              </a:pathLst>
            </a:custGeom>
            <a:solidFill>
              <a:srgbClr val="EEEFF5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0" y="0"/>
              <a:ext cx="1231900" cy="10287000"/>
            </a:xfrm>
            <a:custGeom>
              <a:avLst/>
              <a:gdLst/>
              <a:ahLst/>
              <a:cxnLst/>
              <a:rect l="l" t="t" r="r" b="b"/>
              <a:pathLst>
                <a:path w="1231900" h="10287000">
                  <a:moveTo>
                    <a:pt x="0" y="10287000"/>
                  </a:moveTo>
                  <a:lnTo>
                    <a:pt x="1231392" y="10287000"/>
                  </a:lnTo>
                  <a:lnTo>
                    <a:pt x="1231392" y="0"/>
                  </a:lnTo>
                  <a:lnTo>
                    <a:pt x="0" y="0"/>
                  </a:lnTo>
                  <a:lnTo>
                    <a:pt x="0" y="10287000"/>
                  </a:lnTo>
                  <a:close/>
                </a:path>
              </a:pathLst>
            </a:custGeom>
            <a:ln w="25400">
              <a:solidFill>
                <a:srgbClr val="EEEFF5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285115" y="4446777"/>
            <a:ext cx="666849" cy="54832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5170"/>
              </a:lnSpc>
            </a:pPr>
            <a:r>
              <a:rPr lang="en-US" sz="4800" spc="55" dirty="0">
                <a:latin typeface="Gill Sans MT" panose="020B0502020104020203" pitchFamily="34" charset="0"/>
                <a:cs typeface="Tw Cen MT"/>
              </a:rPr>
              <a:t>DAFTAR ISI</a:t>
            </a:r>
            <a:endParaRPr sz="4800" dirty="0">
              <a:latin typeface="Gill Sans MT" panose="020B0502020104020203" pitchFamily="34" charset="0"/>
              <a:cs typeface="Tw Cen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5316200" y="8752074"/>
            <a:ext cx="2438400" cy="89960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 marR="5080" indent="63500">
              <a:lnSpc>
                <a:spcPts val="3100"/>
              </a:lnSpc>
              <a:spcBef>
                <a:spcPts val="815"/>
              </a:spcBef>
            </a:pPr>
            <a:r>
              <a:rPr lang="en-US" sz="3200" spc="120" dirty="0" err="1">
                <a:solidFill>
                  <a:srgbClr val="A1A1A1"/>
                </a:solidFill>
                <a:latin typeface="Gill Sans MT" panose="020B0502020104020203" pitchFamily="34" charset="0"/>
                <a:cs typeface="Gill Sans MT"/>
              </a:rPr>
              <a:t>Penawaran</a:t>
            </a:r>
            <a:r>
              <a:rPr lang="en-US" sz="3200" spc="120" dirty="0">
                <a:solidFill>
                  <a:srgbClr val="A1A1A1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3200" spc="120" dirty="0" err="1">
                <a:solidFill>
                  <a:srgbClr val="A1A1A1"/>
                </a:solidFill>
                <a:latin typeface="Gill Sans MT" panose="020B0502020104020203" pitchFamily="34" charset="0"/>
                <a:cs typeface="Gill Sans MT"/>
              </a:rPr>
              <a:t>Umum</a:t>
            </a:r>
            <a:endParaRPr sz="32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573783" y="1918970"/>
            <a:ext cx="1652905" cy="5394960"/>
          </a:xfrm>
          <a:custGeom>
            <a:avLst/>
            <a:gdLst/>
            <a:ahLst/>
            <a:cxnLst/>
            <a:rect l="l" t="t" r="r" b="b"/>
            <a:pathLst>
              <a:path w="1652905" h="5394959">
                <a:moveTo>
                  <a:pt x="1652397" y="0"/>
                </a:moveTo>
                <a:lnTo>
                  <a:pt x="246379" y="0"/>
                </a:lnTo>
                <a:lnTo>
                  <a:pt x="0" y="713612"/>
                </a:lnTo>
                <a:lnTo>
                  <a:pt x="921766" y="713612"/>
                </a:lnTo>
                <a:lnTo>
                  <a:pt x="921766" y="5394452"/>
                </a:lnTo>
                <a:lnTo>
                  <a:pt x="1652397" y="5394452"/>
                </a:lnTo>
                <a:lnTo>
                  <a:pt x="1652397" y="0"/>
                </a:lnTo>
                <a:close/>
              </a:path>
            </a:pathLst>
          </a:custGeom>
          <a:solidFill>
            <a:srgbClr val="96C467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DA0AA1-6860-1FF7-D3D4-64EC95EBEB0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2080"/>
              </a:lnSpc>
            </a:pPr>
            <a:fld id="{81D60167-4931-47E6-BA6A-407CBD079E47}" type="slidenum">
              <a:rPr lang="en-US" spc="25" smtClean="0"/>
              <a:pPr marL="38100">
                <a:lnSpc>
                  <a:spcPts val="2080"/>
                </a:lnSpc>
              </a:pPr>
              <a:t>2</a:t>
            </a:fld>
            <a:r>
              <a:rPr lang="en-US" spc="-185"/>
              <a:t> </a:t>
            </a:r>
            <a:endParaRPr lang="en-US" spc="-185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45857" y="2633472"/>
            <a:ext cx="15990569" cy="1673860"/>
            <a:chOff x="1145857" y="2633472"/>
            <a:chExt cx="15990569" cy="1673860"/>
          </a:xfrm>
        </p:grpSpPr>
        <p:sp>
          <p:nvSpPr>
            <p:cNvPr id="3" name="object 3"/>
            <p:cNvSpPr/>
            <p:nvPr/>
          </p:nvSpPr>
          <p:spPr>
            <a:xfrm>
              <a:off x="12719304" y="3105924"/>
              <a:ext cx="3499485" cy="1127760"/>
            </a:xfrm>
            <a:custGeom>
              <a:avLst/>
              <a:gdLst/>
              <a:ahLst/>
              <a:cxnLst/>
              <a:rect l="l" t="t" r="r" b="b"/>
              <a:pathLst>
                <a:path w="3499484" h="1127760">
                  <a:moveTo>
                    <a:pt x="835152" y="256019"/>
                  </a:moveTo>
                  <a:lnTo>
                    <a:pt x="0" y="256019"/>
                  </a:lnTo>
                  <a:lnTo>
                    <a:pt x="0" y="1127747"/>
                  </a:lnTo>
                  <a:lnTo>
                    <a:pt x="835152" y="1127747"/>
                  </a:lnTo>
                  <a:lnTo>
                    <a:pt x="835152" y="256019"/>
                  </a:lnTo>
                  <a:close/>
                </a:path>
                <a:path w="3499484" h="1127760">
                  <a:moveTo>
                    <a:pt x="3499104" y="0"/>
                  </a:moveTo>
                  <a:lnTo>
                    <a:pt x="2663952" y="0"/>
                  </a:lnTo>
                  <a:lnTo>
                    <a:pt x="2663952" y="1127747"/>
                  </a:lnTo>
                  <a:lnTo>
                    <a:pt x="3499104" y="1127747"/>
                  </a:lnTo>
                  <a:lnTo>
                    <a:pt x="3499104" y="0"/>
                  </a:lnTo>
                  <a:close/>
                </a:path>
              </a:pathLst>
            </a:custGeom>
            <a:solidFill>
              <a:srgbClr val="8FC746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2063496" y="2633471"/>
              <a:ext cx="8827135" cy="1600200"/>
            </a:xfrm>
            <a:custGeom>
              <a:avLst/>
              <a:gdLst/>
              <a:ahLst/>
              <a:cxnLst/>
              <a:rect l="l" t="t" r="r" b="b"/>
              <a:pathLst>
                <a:path w="8827135" h="1600200">
                  <a:moveTo>
                    <a:pt x="835152" y="320040"/>
                  </a:moveTo>
                  <a:lnTo>
                    <a:pt x="0" y="320040"/>
                  </a:lnTo>
                  <a:lnTo>
                    <a:pt x="0" y="1600200"/>
                  </a:lnTo>
                  <a:lnTo>
                    <a:pt x="835152" y="1600200"/>
                  </a:lnTo>
                  <a:lnTo>
                    <a:pt x="835152" y="320040"/>
                  </a:lnTo>
                  <a:close/>
                </a:path>
                <a:path w="8827135" h="1600200">
                  <a:moveTo>
                    <a:pt x="3499104" y="365760"/>
                  </a:moveTo>
                  <a:lnTo>
                    <a:pt x="2663952" y="365760"/>
                  </a:lnTo>
                  <a:lnTo>
                    <a:pt x="2663952" y="1600200"/>
                  </a:lnTo>
                  <a:lnTo>
                    <a:pt x="3499104" y="1600200"/>
                  </a:lnTo>
                  <a:lnTo>
                    <a:pt x="3499104" y="365760"/>
                  </a:lnTo>
                  <a:close/>
                </a:path>
                <a:path w="8827135" h="1600200">
                  <a:moveTo>
                    <a:pt x="6163056" y="262128"/>
                  </a:moveTo>
                  <a:lnTo>
                    <a:pt x="5327904" y="262128"/>
                  </a:lnTo>
                  <a:lnTo>
                    <a:pt x="5327904" y="1600200"/>
                  </a:lnTo>
                  <a:lnTo>
                    <a:pt x="6163056" y="1600200"/>
                  </a:lnTo>
                  <a:lnTo>
                    <a:pt x="6163056" y="262128"/>
                  </a:lnTo>
                  <a:close/>
                </a:path>
                <a:path w="8827135" h="1600200">
                  <a:moveTo>
                    <a:pt x="8827008" y="0"/>
                  </a:moveTo>
                  <a:lnTo>
                    <a:pt x="7991856" y="0"/>
                  </a:lnTo>
                  <a:lnTo>
                    <a:pt x="7991856" y="1600200"/>
                  </a:lnTo>
                  <a:lnTo>
                    <a:pt x="8827008" y="1600200"/>
                  </a:lnTo>
                  <a:lnTo>
                    <a:pt x="8827008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150619" y="4235196"/>
              <a:ext cx="15981044" cy="67310"/>
            </a:xfrm>
            <a:custGeom>
              <a:avLst/>
              <a:gdLst/>
              <a:ahLst/>
              <a:cxnLst/>
              <a:rect l="l" t="t" r="r" b="b"/>
              <a:pathLst>
                <a:path w="15981044" h="67310">
                  <a:moveTo>
                    <a:pt x="0" y="0"/>
                  </a:moveTo>
                  <a:lnTo>
                    <a:pt x="15980664" y="0"/>
                  </a:lnTo>
                </a:path>
                <a:path w="15981044" h="67310">
                  <a:moveTo>
                    <a:pt x="0" y="0"/>
                  </a:moveTo>
                  <a:lnTo>
                    <a:pt x="0" y="67055"/>
                  </a:lnTo>
                </a:path>
                <a:path w="15981044" h="67310">
                  <a:moveTo>
                    <a:pt x="2663952" y="0"/>
                  </a:moveTo>
                  <a:lnTo>
                    <a:pt x="2663952" y="67055"/>
                  </a:lnTo>
                </a:path>
                <a:path w="15981044" h="67310">
                  <a:moveTo>
                    <a:pt x="5327904" y="0"/>
                  </a:moveTo>
                  <a:lnTo>
                    <a:pt x="5327904" y="67055"/>
                  </a:lnTo>
                </a:path>
                <a:path w="15981044" h="67310">
                  <a:moveTo>
                    <a:pt x="7988808" y="0"/>
                  </a:moveTo>
                  <a:lnTo>
                    <a:pt x="7988808" y="67055"/>
                  </a:lnTo>
                </a:path>
                <a:path w="15981044" h="67310">
                  <a:moveTo>
                    <a:pt x="10652760" y="0"/>
                  </a:moveTo>
                  <a:lnTo>
                    <a:pt x="10652760" y="67055"/>
                  </a:lnTo>
                </a:path>
                <a:path w="15981044" h="67310">
                  <a:moveTo>
                    <a:pt x="13316712" y="0"/>
                  </a:moveTo>
                  <a:lnTo>
                    <a:pt x="13316712" y="67055"/>
                  </a:lnTo>
                </a:path>
                <a:path w="15981044" h="67310">
                  <a:moveTo>
                    <a:pt x="15980664" y="0"/>
                  </a:moveTo>
                  <a:lnTo>
                    <a:pt x="15980664" y="67055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80386" y="2588716"/>
            <a:ext cx="8032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65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1</a:t>
            </a:r>
            <a:r>
              <a:rPr sz="1800" spc="100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4</a:t>
            </a:r>
            <a:r>
              <a:rPr sz="1800" spc="110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9</a:t>
            </a:r>
            <a:r>
              <a:rPr sz="1800" spc="30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,</a:t>
            </a:r>
            <a:r>
              <a:rPr sz="1800" spc="55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27</a:t>
            </a:r>
            <a:r>
              <a:rPr sz="1800" spc="110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9</a:t>
            </a:r>
            <a:endParaRPr sz="180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756530" y="2632659"/>
            <a:ext cx="77724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65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1</a:t>
            </a:r>
            <a:r>
              <a:rPr sz="1800" spc="100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44</a:t>
            </a:r>
            <a:r>
              <a:rPr sz="1800" spc="35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,</a:t>
            </a:r>
            <a:r>
              <a:rPr sz="1800" spc="-165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1</a:t>
            </a:r>
            <a:r>
              <a:rPr sz="1800" spc="105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6</a:t>
            </a:r>
            <a:r>
              <a:rPr sz="1800" spc="75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7</a:t>
            </a:r>
            <a:endParaRPr sz="180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405243" y="2530805"/>
            <a:ext cx="80899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65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1</a:t>
            </a:r>
            <a:r>
              <a:rPr sz="1800" spc="55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5</a:t>
            </a:r>
            <a:r>
              <a:rPr sz="1800" spc="105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6</a:t>
            </a:r>
            <a:r>
              <a:rPr sz="1800" spc="35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,</a:t>
            </a:r>
            <a:r>
              <a:rPr sz="1800" spc="175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0</a:t>
            </a:r>
            <a:r>
              <a:rPr sz="1800" spc="70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29</a:t>
            </a:r>
            <a:endParaRPr sz="180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069194" y="2270252"/>
            <a:ext cx="8083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30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18</a:t>
            </a:r>
            <a:r>
              <a:rPr sz="1800" spc="15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6</a:t>
            </a:r>
            <a:r>
              <a:rPr sz="1800" spc="35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,</a:t>
            </a:r>
            <a:r>
              <a:rPr sz="1800" spc="100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46</a:t>
            </a:r>
            <a:r>
              <a:rPr sz="1800" spc="30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2</a:t>
            </a:r>
            <a:endParaRPr sz="180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745339" y="2996945"/>
            <a:ext cx="7842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20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101,756</a:t>
            </a:r>
            <a:endParaRPr sz="180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459583" y="2780233"/>
            <a:ext cx="73279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40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131,412</a:t>
            </a:r>
            <a:endParaRPr sz="18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34310" y="4338954"/>
            <a:ext cx="138715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61285" algn="l"/>
                <a:tab pos="5345430" algn="l"/>
                <a:tab pos="7997825" algn="l"/>
                <a:tab pos="10614025" algn="l"/>
                <a:tab pos="13276580" algn="l"/>
              </a:tabLst>
            </a:pPr>
            <a:r>
              <a:rPr sz="1800" spc="-10" dirty="0">
                <a:solidFill>
                  <a:srgbClr val="585858"/>
                </a:solidFill>
                <a:latin typeface="Gill Sans MT" panose="020B0502020104020203" pitchFamily="34" charset="0"/>
                <a:cs typeface="Gill Sans MT"/>
              </a:rPr>
              <a:t>FY19	</a:t>
            </a:r>
            <a:r>
              <a:rPr sz="1800" spc="50" dirty="0">
                <a:solidFill>
                  <a:srgbClr val="585858"/>
                </a:solidFill>
                <a:latin typeface="Gill Sans MT" panose="020B0502020104020203" pitchFamily="34" charset="0"/>
                <a:cs typeface="Gill Sans MT"/>
              </a:rPr>
              <a:t>FY20	</a:t>
            </a:r>
            <a:r>
              <a:rPr sz="1800" spc="-30" dirty="0">
                <a:solidFill>
                  <a:srgbClr val="585858"/>
                </a:solidFill>
                <a:latin typeface="Gill Sans MT" panose="020B0502020104020203" pitchFamily="34" charset="0"/>
                <a:cs typeface="Gill Sans MT"/>
              </a:rPr>
              <a:t>FY21	</a:t>
            </a:r>
            <a:r>
              <a:rPr sz="1800" spc="15" dirty="0">
                <a:solidFill>
                  <a:srgbClr val="585858"/>
                </a:solidFill>
                <a:latin typeface="Gill Sans MT" panose="020B0502020104020203" pitchFamily="34" charset="0"/>
                <a:cs typeface="Gill Sans MT"/>
              </a:rPr>
              <a:t>FY22	</a:t>
            </a:r>
            <a:r>
              <a:rPr sz="1800" spc="70" dirty="0">
                <a:solidFill>
                  <a:srgbClr val="585858"/>
                </a:solidFill>
                <a:latin typeface="Gill Sans MT" panose="020B0502020104020203" pitchFamily="34" charset="0"/>
                <a:cs typeface="Gill Sans MT"/>
              </a:rPr>
              <a:t>Jul-22	</a:t>
            </a:r>
            <a:r>
              <a:rPr sz="1800" spc="75" dirty="0">
                <a:solidFill>
                  <a:srgbClr val="585858"/>
                </a:solidFill>
                <a:latin typeface="Gill Sans MT" panose="020B0502020104020203" pitchFamily="34" charset="0"/>
                <a:cs typeface="Gill Sans MT"/>
              </a:rPr>
              <a:t>Jul-23</a:t>
            </a:r>
            <a:endParaRPr sz="1800" dirty="0">
              <a:latin typeface="Gill Sans MT" panose="020B0502020104020203" pitchFamily="34" charset="0"/>
              <a:cs typeface="Gill Sans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925830" y="7442722"/>
            <a:ext cx="16215994" cy="1192530"/>
            <a:chOff x="941641" y="7351776"/>
            <a:chExt cx="16215994" cy="1192530"/>
          </a:xfrm>
        </p:grpSpPr>
        <p:sp>
          <p:nvSpPr>
            <p:cNvPr id="14" name="object 14"/>
            <p:cNvSpPr/>
            <p:nvPr/>
          </p:nvSpPr>
          <p:spPr>
            <a:xfrm>
              <a:off x="12676632" y="7842503"/>
              <a:ext cx="3548379" cy="698500"/>
            </a:xfrm>
            <a:custGeom>
              <a:avLst/>
              <a:gdLst/>
              <a:ahLst/>
              <a:cxnLst/>
              <a:rect l="l" t="t" r="r" b="b"/>
              <a:pathLst>
                <a:path w="3548380" h="698500">
                  <a:moveTo>
                    <a:pt x="847331" y="390144"/>
                  </a:moveTo>
                  <a:lnTo>
                    <a:pt x="0" y="390144"/>
                  </a:lnTo>
                  <a:lnTo>
                    <a:pt x="0" y="697992"/>
                  </a:lnTo>
                  <a:lnTo>
                    <a:pt x="847331" y="697992"/>
                  </a:lnTo>
                  <a:lnTo>
                    <a:pt x="847331" y="390144"/>
                  </a:lnTo>
                  <a:close/>
                </a:path>
                <a:path w="3548380" h="698500">
                  <a:moveTo>
                    <a:pt x="3547872" y="0"/>
                  </a:moveTo>
                  <a:lnTo>
                    <a:pt x="2700528" y="0"/>
                  </a:lnTo>
                  <a:lnTo>
                    <a:pt x="2700528" y="697992"/>
                  </a:lnTo>
                  <a:lnTo>
                    <a:pt x="3547872" y="697992"/>
                  </a:lnTo>
                  <a:lnTo>
                    <a:pt x="3547872" y="0"/>
                  </a:lnTo>
                  <a:close/>
                </a:path>
              </a:pathLst>
            </a:custGeom>
            <a:solidFill>
              <a:srgbClr val="8FC746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874520" y="7351775"/>
              <a:ext cx="8949055" cy="1188720"/>
            </a:xfrm>
            <a:custGeom>
              <a:avLst/>
              <a:gdLst/>
              <a:ahLst/>
              <a:cxnLst/>
              <a:rect l="l" t="t" r="r" b="b"/>
              <a:pathLst>
                <a:path w="8949055" h="1188720">
                  <a:moveTo>
                    <a:pt x="847344" y="789432"/>
                  </a:moveTo>
                  <a:lnTo>
                    <a:pt x="0" y="789432"/>
                  </a:lnTo>
                  <a:lnTo>
                    <a:pt x="0" y="1188720"/>
                  </a:lnTo>
                  <a:lnTo>
                    <a:pt x="847344" y="1188720"/>
                  </a:lnTo>
                  <a:lnTo>
                    <a:pt x="847344" y="789432"/>
                  </a:lnTo>
                  <a:close/>
                </a:path>
                <a:path w="8949055" h="1188720">
                  <a:moveTo>
                    <a:pt x="3547872" y="310896"/>
                  </a:moveTo>
                  <a:lnTo>
                    <a:pt x="2700528" y="310896"/>
                  </a:lnTo>
                  <a:lnTo>
                    <a:pt x="2700528" y="1188720"/>
                  </a:lnTo>
                  <a:lnTo>
                    <a:pt x="3547872" y="1188720"/>
                  </a:lnTo>
                  <a:lnTo>
                    <a:pt x="3547872" y="310896"/>
                  </a:lnTo>
                  <a:close/>
                </a:path>
                <a:path w="8949055" h="1188720">
                  <a:moveTo>
                    <a:pt x="6248400" y="390144"/>
                  </a:moveTo>
                  <a:lnTo>
                    <a:pt x="5401056" y="390144"/>
                  </a:lnTo>
                  <a:lnTo>
                    <a:pt x="5401056" y="1188720"/>
                  </a:lnTo>
                  <a:lnTo>
                    <a:pt x="6248400" y="1188720"/>
                  </a:lnTo>
                  <a:lnTo>
                    <a:pt x="6248400" y="390144"/>
                  </a:lnTo>
                  <a:close/>
                </a:path>
                <a:path w="8949055" h="1188720">
                  <a:moveTo>
                    <a:pt x="8948928" y="0"/>
                  </a:moveTo>
                  <a:lnTo>
                    <a:pt x="8101584" y="0"/>
                  </a:lnTo>
                  <a:lnTo>
                    <a:pt x="8101584" y="1188720"/>
                  </a:lnTo>
                  <a:lnTo>
                    <a:pt x="8948928" y="1188720"/>
                  </a:lnTo>
                  <a:lnTo>
                    <a:pt x="8948928" y="0"/>
                  </a:lnTo>
                  <a:close/>
                </a:path>
              </a:pathLst>
            </a:custGeom>
            <a:solidFill>
              <a:srgbClr val="BEBEBE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946403" y="8538972"/>
              <a:ext cx="16206469" cy="0"/>
            </a:xfrm>
            <a:custGeom>
              <a:avLst/>
              <a:gdLst/>
              <a:ahLst/>
              <a:cxnLst/>
              <a:rect l="l" t="t" r="r" b="b"/>
              <a:pathLst>
                <a:path w="16206469">
                  <a:moveTo>
                    <a:pt x="0" y="0"/>
                  </a:moveTo>
                  <a:lnTo>
                    <a:pt x="16206216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2001711" y="7870203"/>
            <a:ext cx="5626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5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5</a:t>
            </a:r>
            <a:r>
              <a:rPr sz="1800" spc="35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,</a:t>
            </a:r>
            <a:r>
              <a:rPr sz="1800" spc="175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0</a:t>
            </a:r>
            <a:r>
              <a:rPr sz="1800" spc="-20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19</a:t>
            </a:r>
            <a:endParaRPr sz="180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651058" y="7390143"/>
            <a:ext cx="6667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55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1</a:t>
            </a:r>
            <a:r>
              <a:rPr sz="1800" spc="-165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1</a:t>
            </a:r>
            <a:r>
              <a:rPr sz="1800" spc="35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,</a:t>
            </a:r>
            <a:r>
              <a:rPr sz="1800" spc="175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0</a:t>
            </a:r>
            <a:r>
              <a:rPr sz="1800" spc="120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86</a:t>
            </a:r>
            <a:endParaRPr sz="180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30884" y="7469391"/>
            <a:ext cx="7067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0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10,0</a:t>
            </a:r>
            <a:r>
              <a:rPr sz="1800" spc="85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8</a:t>
            </a:r>
            <a:r>
              <a:rPr sz="1800" spc="95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4</a:t>
            </a:r>
            <a:endParaRPr sz="180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043858" y="7077673"/>
            <a:ext cx="6813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65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1</a:t>
            </a:r>
            <a:r>
              <a:rPr sz="1800" spc="55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5</a:t>
            </a:r>
            <a:r>
              <a:rPr sz="1800" spc="35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,</a:t>
            </a:r>
            <a:r>
              <a:rPr sz="1800" spc="175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0</a:t>
            </a:r>
            <a:r>
              <a:rPr sz="1800" spc="70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29</a:t>
            </a:r>
            <a:endParaRPr sz="180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2796837" y="7960628"/>
            <a:ext cx="5791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55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3</a:t>
            </a:r>
            <a:r>
              <a:rPr sz="1800" spc="35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,</a:t>
            </a:r>
            <a:r>
              <a:rPr sz="1800" spc="100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8</a:t>
            </a:r>
            <a:r>
              <a:rPr sz="1800" spc="105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7</a:t>
            </a:r>
            <a:r>
              <a:rPr sz="1800" spc="50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5</a:t>
            </a:r>
            <a:endParaRPr sz="180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491904" y="7571500"/>
            <a:ext cx="5911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20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8</a:t>
            </a:r>
            <a:r>
              <a:rPr sz="1800" spc="40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,</a:t>
            </a:r>
            <a:r>
              <a:rPr sz="1800" spc="80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7</a:t>
            </a:r>
            <a:r>
              <a:rPr sz="1800" spc="100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94</a:t>
            </a:r>
            <a:endParaRPr sz="180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433831" y="433831"/>
            <a:ext cx="15293721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600" b="0" spc="60" dirty="0">
                <a:solidFill>
                  <a:srgbClr val="131313"/>
                </a:solidFill>
                <a:latin typeface="Gill Sans MT" panose="020B0502020104020203" pitchFamily="34" charset="0"/>
                <a:cs typeface="Tw Cen MT"/>
              </a:rPr>
              <a:t>KINERJA TANGGUH DAN KOKOH MESKIPUN PANDEMI COVID-19</a:t>
            </a:r>
            <a:endParaRPr sz="3600" dirty="0">
              <a:latin typeface="Gill Sans MT" panose="020B0502020104020203" pitchFamily="34" charset="0"/>
              <a:cs typeface="Tw Cen MT"/>
            </a:endParaRPr>
          </a:p>
        </p:txBody>
      </p:sp>
      <p:pic>
        <p:nvPicPr>
          <p:cNvPr id="24" name="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19973" y="1274952"/>
            <a:ext cx="3343910" cy="377951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2236723" y="1875027"/>
            <a:ext cx="8279130" cy="675386"/>
            <a:chOff x="2236723" y="1875027"/>
            <a:chExt cx="8279130" cy="675386"/>
          </a:xfrm>
        </p:grpSpPr>
        <p:sp>
          <p:nvSpPr>
            <p:cNvPr id="27" name="object 27"/>
            <p:cNvSpPr/>
            <p:nvPr/>
          </p:nvSpPr>
          <p:spPr>
            <a:xfrm>
              <a:off x="2236723" y="1937638"/>
              <a:ext cx="8279130" cy="612775"/>
            </a:xfrm>
            <a:custGeom>
              <a:avLst/>
              <a:gdLst/>
              <a:ahLst/>
              <a:cxnLst/>
              <a:rect l="l" t="t" r="r" b="b"/>
              <a:pathLst>
                <a:path w="8279130" h="612775">
                  <a:moveTo>
                    <a:pt x="8202170" y="53803"/>
                  </a:moveTo>
                  <a:lnTo>
                    <a:pt x="3937" y="593597"/>
                  </a:lnTo>
                  <a:lnTo>
                    <a:pt x="0" y="598169"/>
                  </a:lnTo>
                  <a:lnTo>
                    <a:pt x="381" y="603376"/>
                  </a:lnTo>
                  <a:lnTo>
                    <a:pt x="634" y="608583"/>
                  </a:lnTo>
                  <a:lnTo>
                    <a:pt x="5206" y="612647"/>
                  </a:lnTo>
                  <a:lnTo>
                    <a:pt x="8203430" y="72854"/>
                  </a:lnTo>
                  <a:lnTo>
                    <a:pt x="8202170" y="53803"/>
                  </a:lnTo>
                  <a:close/>
                </a:path>
                <a:path w="8279130" h="612775">
                  <a:moveTo>
                    <a:pt x="8271024" y="52704"/>
                  </a:moveTo>
                  <a:lnTo>
                    <a:pt x="8220329" y="52704"/>
                  </a:lnTo>
                  <a:lnTo>
                    <a:pt x="8224774" y="56641"/>
                  </a:lnTo>
                  <a:lnTo>
                    <a:pt x="8225535" y="67182"/>
                  </a:lnTo>
                  <a:lnTo>
                    <a:pt x="8221472" y="71627"/>
                  </a:lnTo>
                  <a:lnTo>
                    <a:pt x="8203430" y="72854"/>
                  </a:lnTo>
                  <a:lnTo>
                    <a:pt x="8206994" y="126745"/>
                  </a:lnTo>
                  <a:lnTo>
                    <a:pt x="8278876" y="58419"/>
                  </a:lnTo>
                  <a:lnTo>
                    <a:pt x="8271024" y="52704"/>
                  </a:lnTo>
                  <a:close/>
                </a:path>
                <a:path w="8279130" h="612775">
                  <a:moveTo>
                    <a:pt x="8220329" y="52704"/>
                  </a:moveTo>
                  <a:lnTo>
                    <a:pt x="8214995" y="52958"/>
                  </a:lnTo>
                  <a:lnTo>
                    <a:pt x="8202170" y="53803"/>
                  </a:lnTo>
                  <a:lnTo>
                    <a:pt x="8203430" y="72854"/>
                  </a:lnTo>
                  <a:lnTo>
                    <a:pt x="8221472" y="71627"/>
                  </a:lnTo>
                  <a:lnTo>
                    <a:pt x="8225535" y="67182"/>
                  </a:lnTo>
                  <a:lnTo>
                    <a:pt x="8224774" y="56641"/>
                  </a:lnTo>
                  <a:lnTo>
                    <a:pt x="8220329" y="52704"/>
                  </a:lnTo>
                  <a:close/>
                </a:path>
                <a:path w="8279130" h="612775">
                  <a:moveTo>
                    <a:pt x="8198611" y="0"/>
                  </a:moveTo>
                  <a:lnTo>
                    <a:pt x="8202170" y="53803"/>
                  </a:lnTo>
                  <a:lnTo>
                    <a:pt x="8214995" y="52958"/>
                  </a:lnTo>
                  <a:lnTo>
                    <a:pt x="8220329" y="52704"/>
                  </a:lnTo>
                  <a:lnTo>
                    <a:pt x="8271024" y="52704"/>
                  </a:lnTo>
                  <a:lnTo>
                    <a:pt x="8198611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28" name="object 28"/>
            <p:cNvSpPr/>
            <p:nvPr/>
          </p:nvSpPr>
          <p:spPr>
            <a:xfrm>
              <a:off x="4580509" y="2081402"/>
              <a:ext cx="684530" cy="208279"/>
            </a:xfrm>
            <a:custGeom>
              <a:avLst/>
              <a:gdLst/>
              <a:ahLst/>
              <a:cxnLst/>
              <a:rect l="l" t="t" r="r" b="b"/>
              <a:pathLst>
                <a:path w="684529" h="208280">
                  <a:moveTo>
                    <a:pt x="118110" y="55372"/>
                  </a:moveTo>
                  <a:lnTo>
                    <a:pt x="116078" y="26035"/>
                  </a:lnTo>
                  <a:lnTo>
                    <a:pt x="0" y="33782"/>
                  </a:lnTo>
                  <a:lnTo>
                    <a:pt x="11684" y="207772"/>
                  </a:lnTo>
                  <a:lnTo>
                    <a:pt x="44577" y="205613"/>
                  </a:lnTo>
                  <a:lnTo>
                    <a:pt x="39624" y="133096"/>
                  </a:lnTo>
                  <a:lnTo>
                    <a:pt x="114300" y="128016"/>
                  </a:lnTo>
                  <a:lnTo>
                    <a:pt x="112610" y="103886"/>
                  </a:lnTo>
                  <a:lnTo>
                    <a:pt x="112268" y="98933"/>
                  </a:lnTo>
                  <a:lnTo>
                    <a:pt x="37719" y="103886"/>
                  </a:lnTo>
                  <a:lnTo>
                    <a:pt x="34798" y="60960"/>
                  </a:lnTo>
                  <a:lnTo>
                    <a:pt x="118110" y="55372"/>
                  </a:lnTo>
                  <a:close/>
                </a:path>
                <a:path w="684529" h="208280">
                  <a:moveTo>
                    <a:pt x="281686" y="14859"/>
                  </a:moveTo>
                  <a:lnTo>
                    <a:pt x="243586" y="17399"/>
                  </a:lnTo>
                  <a:lnTo>
                    <a:pt x="206121" y="94234"/>
                  </a:lnTo>
                  <a:lnTo>
                    <a:pt x="159004" y="23114"/>
                  </a:lnTo>
                  <a:lnTo>
                    <a:pt x="120650" y="25654"/>
                  </a:lnTo>
                  <a:lnTo>
                    <a:pt x="191262" y="127254"/>
                  </a:lnTo>
                  <a:lnTo>
                    <a:pt x="195834" y="195453"/>
                  </a:lnTo>
                  <a:lnTo>
                    <a:pt x="230251" y="193167"/>
                  </a:lnTo>
                  <a:lnTo>
                    <a:pt x="225679" y="124968"/>
                  </a:lnTo>
                  <a:lnTo>
                    <a:pt x="241300" y="94234"/>
                  </a:lnTo>
                  <a:lnTo>
                    <a:pt x="281686" y="14859"/>
                  </a:lnTo>
                  <a:close/>
                </a:path>
                <a:path w="684529" h="208280">
                  <a:moveTo>
                    <a:pt x="382270" y="182880"/>
                  </a:moveTo>
                  <a:lnTo>
                    <a:pt x="373430" y="51308"/>
                  </a:lnTo>
                  <a:lnTo>
                    <a:pt x="370586" y="8890"/>
                  </a:lnTo>
                  <a:lnTo>
                    <a:pt x="338709" y="11049"/>
                  </a:lnTo>
                  <a:lnTo>
                    <a:pt x="308610" y="45148"/>
                  </a:lnTo>
                  <a:lnTo>
                    <a:pt x="292862" y="51435"/>
                  </a:lnTo>
                  <a:lnTo>
                    <a:pt x="294894" y="81788"/>
                  </a:lnTo>
                  <a:lnTo>
                    <a:pt x="331812" y="61620"/>
                  </a:lnTo>
                  <a:lnTo>
                    <a:pt x="340487" y="51308"/>
                  </a:lnTo>
                  <a:lnTo>
                    <a:pt x="349504" y="185166"/>
                  </a:lnTo>
                  <a:lnTo>
                    <a:pt x="382270" y="182880"/>
                  </a:lnTo>
                  <a:close/>
                </a:path>
                <a:path w="684529" h="208280">
                  <a:moveTo>
                    <a:pt x="530275" y="102362"/>
                  </a:moveTo>
                  <a:lnTo>
                    <a:pt x="530199" y="97155"/>
                  </a:lnTo>
                  <a:lnTo>
                    <a:pt x="530136" y="93091"/>
                  </a:lnTo>
                  <a:lnTo>
                    <a:pt x="529971" y="81153"/>
                  </a:lnTo>
                  <a:lnTo>
                    <a:pt x="516940" y="30797"/>
                  </a:lnTo>
                  <a:lnTo>
                    <a:pt x="493903" y="7442"/>
                  </a:lnTo>
                  <a:lnTo>
                    <a:pt x="493903" y="68326"/>
                  </a:lnTo>
                  <a:lnTo>
                    <a:pt x="491744" y="76200"/>
                  </a:lnTo>
                  <a:lnTo>
                    <a:pt x="486664" y="82296"/>
                  </a:lnTo>
                  <a:lnTo>
                    <a:pt x="481711" y="88392"/>
                  </a:lnTo>
                  <a:lnTo>
                    <a:pt x="474599" y="91821"/>
                  </a:lnTo>
                  <a:lnTo>
                    <a:pt x="465201" y="92583"/>
                  </a:lnTo>
                  <a:lnTo>
                    <a:pt x="456311" y="93091"/>
                  </a:lnTo>
                  <a:lnTo>
                    <a:pt x="449326" y="90551"/>
                  </a:lnTo>
                  <a:lnTo>
                    <a:pt x="444246" y="85217"/>
                  </a:lnTo>
                  <a:lnTo>
                    <a:pt x="439039" y="79883"/>
                  </a:lnTo>
                  <a:lnTo>
                    <a:pt x="436118" y="72390"/>
                  </a:lnTo>
                  <a:lnTo>
                    <a:pt x="434848" y="53213"/>
                  </a:lnTo>
                  <a:lnTo>
                    <a:pt x="436753" y="45212"/>
                  </a:lnTo>
                  <a:lnTo>
                    <a:pt x="441071" y="38862"/>
                  </a:lnTo>
                  <a:lnTo>
                    <a:pt x="445262" y="32385"/>
                  </a:lnTo>
                  <a:lnTo>
                    <a:pt x="451993" y="28829"/>
                  </a:lnTo>
                  <a:lnTo>
                    <a:pt x="460883" y="28067"/>
                  </a:lnTo>
                  <a:lnTo>
                    <a:pt x="470281" y="27559"/>
                  </a:lnTo>
                  <a:lnTo>
                    <a:pt x="477774" y="30226"/>
                  </a:lnTo>
                  <a:lnTo>
                    <a:pt x="493903" y="68326"/>
                  </a:lnTo>
                  <a:lnTo>
                    <a:pt x="493903" y="7442"/>
                  </a:lnTo>
                  <a:lnTo>
                    <a:pt x="487045" y="3810"/>
                  </a:lnTo>
                  <a:lnTo>
                    <a:pt x="473608" y="482"/>
                  </a:lnTo>
                  <a:lnTo>
                    <a:pt x="458470" y="0"/>
                  </a:lnTo>
                  <a:lnTo>
                    <a:pt x="445846" y="2108"/>
                  </a:lnTo>
                  <a:lnTo>
                    <a:pt x="409956" y="29552"/>
                  </a:lnTo>
                  <a:lnTo>
                    <a:pt x="402717" y="65405"/>
                  </a:lnTo>
                  <a:lnTo>
                    <a:pt x="404660" y="77939"/>
                  </a:lnTo>
                  <a:lnTo>
                    <a:pt x="429768" y="112128"/>
                  </a:lnTo>
                  <a:lnTo>
                    <a:pt x="462407" y="118618"/>
                  </a:lnTo>
                  <a:lnTo>
                    <a:pt x="468884" y="118364"/>
                  </a:lnTo>
                  <a:lnTo>
                    <a:pt x="475488" y="116713"/>
                  </a:lnTo>
                  <a:lnTo>
                    <a:pt x="488950" y="110617"/>
                  </a:lnTo>
                  <a:lnTo>
                    <a:pt x="495046" y="105029"/>
                  </a:lnTo>
                  <a:lnTo>
                    <a:pt x="500380" y="97155"/>
                  </a:lnTo>
                  <a:lnTo>
                    <a:pt x="500684" y="108737"/>
                  </a:lnTo>
                  <a:lnTo>
                    <a:pt x="484276" y="147383"/>
                  </a:lnTo>
                  <a:lnTo>
                    <a:pt x="459867" y="152781"/>
                  </a:lnTo>
                  <a:lnTo>
                    <a:pt x="453390" y="151257"/>
                  </a:lnTo>
                  <a:lnTo>
                    <a:pt x="448056" y="147574"/>
                  </a:lnTo>
                  <a:lnTo>
                    <a:pt x="442722" y="144018"/>
                  </a:lnTo>
                  <a:lnTo>
                    <a:pt x="438912" y="138303"/>
                  </a:lnTo>
                  <a:lnTo>
                    <a:pt x="436626" y="130683"/>
                  </a:lnTo>
                  <a:lnTo>
                    <a:pt x="407162" y="132715"/>
                  </a:lnTo>
                  <a:lnTo>
                    <a:pt x="427990" y="169291"/>
                  </a:lnTo>
                  <a:lnTo>
                    <a:pt x="469773" y="180467"/>
                  </a:lnTo>
                  <a:lnTo>
                    <a:pt x="484962" y="177761"/>
                  </a:lnTo>
                  <a:lnTo>
                    <a:pt x="497979" y="172085"/>
                  </a:lnTo>
                  <a:lnTo>
                    <a:pt x="508825" y="163474"/>
                  </a:lnTo>
                  <a:lnTo>
                    <a:pt x="516851" y="152781"/>
                  </a:lnTo>
                  <a:lnTo>
                    <a:pt x="517525" y="151892"/>
                  </a:lnTo>
                  <a:lnTo>
                    <a:pt x="524065" y="137706"/>
                  </a:lnTo>
                  <a:lnTo>
                    <a:pt x="528320" y="121196"/>
                  </a:lnTo>
                  <a:lnTo>
                    <a:pt x="530275" y="102362"/>
                  </a:lnTo>
                  <a:close/>
                </a:path>
                <a:path w="684529" h="208280">
                  <a:moveTo>
                    <a:pt x="684022" y="101473"/>
                  </a:moveTo>
                  <a:lnTo>
                    <a:pt x="682244" y="75311"/>
                  </a:lnTo>
                  <a:lnTo>
                    <a:pt x="610362" y="80137"/>
                  </a:lnTo>
                  <a:lnTo>
                    <a:pt x="612140" y="106299"/>
                  </a:lnTo>
                  <a:lnTo>
                    <a:pt x="684022" y="101473"/>
                  </a:lnTo>
                  <a:close/>
                </a:path>
              </a:pathLst>
            </a:custGeom>
            <a:solidFill>
              <a:srgbClr val="2E2E2E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pic>
          <p:nvPicPr>
            <p:cNvPr id="29" name="object 2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37809" y="1875027"/>
              <a:ext cx="2840736" cy="363347"/>
            </a:xfrm>
            <a:prstGeom prst="rect">
              <a:avLst/>
            </a:prstGeom>
          </p:spPr>
        </p:pic>
      </p:grpSp>
      <p:grpSp>
        <p:nvGrpSpPr>
          <p:cNvPr id="30" name="object 30"/>
          <p:cNvGrpSpPr/>
          <p:nvPr/>
        </p:nvGrpSpPr>
        <p:grpSpPr>
          <a:xfrm>
            <a:off x="2153730" y="6473457"/>
            <a:ext cx="13558012" cy="2071531"/>
            <a:chOff x="2169541" y="6382511"/>
            <a:chExt cx="13558012" cy="2071531"/>
          </a:xfrm>
        </p:grpSpPr>
        <p:sp>
          <p:nvSpPr>
            <p:cNvPr id="31" name="object 31"/>
            <p:cNvSpPr/>
            <p:nvPr/>
          </p:nvSpPr>
          <p:spPr>
            <a:xfrm>
              <a:off x="2169541" y="6616953"/>
              <a:ext cx="8039734" cy="930910"/>
            </a:xfrm>
            <a:custGeom>
              <a:avLst/>
              <a:gdLst/>
              <a:ahLst/>
              <a:cxnLst/>
              <a:rect l="l" t="t" r="r" b="b"/>
              <a:pathLst>
                <a:path w="8039734" h="930909">
                  <a:moveTo>
                    <a:pt x="7962444" y="53574"/>
                  </a:moveTo>
                  <a:lnTo>
                    <a:pt x="9016" y="911098"/>
                  </a:lnTo>
                  <a:lnTo>
                    <a:pt x="3809" y="911606"/>
                  </a:lnTo>
                  <a:lnTo>
                    <a:pt x="0" y="916305"/>
                  </a:lnTo>
                  <a:lnTo>
                    <a:pt x="634" y="921512"/>
                  </a:lnTo>
                  <a:lnTo>
                    <a:pt x="1142" y="926846"/>
                  </a:lnTo>
                  <a:lnTo>
                    <a:pt x="5841" y="930529"/>
                  </a:lnTo>
                  <a:lnTo>
                    <a:pt x="11048" y="930021"/>
                  </a:lnTo>
                  <a:lnTo>
                    <a:pt x="7964480" y="72496"/>
                  </a:lnTo>
                  <a:lnTo>
                    <a:pt x="7962444" y="53574"/>
                  </a:lnTo>
                  <a:close/>
                </a:path>
                <a:path w="8039734" h="930909">
                  <a:moveTo>
                    <a:pt x="8034449" y="51688"/>
                  </a:moveTo>
                  <a:lnTo>
                    <a:pt x="7980426" y="51688"/>
                  </a:lnTo>
                  <a:lnTo>
                    <a:pt x="7985125" y="55499"/>
                  </a:lnTo>
                  <a:lnTo>
                    <a:pt x="7985633" y="60706"/>
                  </a:lnTo>
                  <a:lnTo>
                    <a:pt x="7986267" y="65912"/>
                  </a:lnTo>
                  <a:lnTo>
                    <a:pt x="7982458" y="70612"/>
                  </a:lnTo>
                  <a:lnTo>
                    <a:pt x="7977251" y="71120"/>
                  </a:lnTo>
                  <a:lnTo>
                    <a:pt x="7964480" y="72496"/>
                  </a:lnTo>
                  <a:lnTo>
                    <a:pt x="7970265" y="126237"/>
                  </a:lnTo>
                  <a:lnTo>
                    <a:pt x="8039227" y="54863"/>
                  </a:lnTo>
                  <a:lnTo>
                    <a:pt x="8034449" y="51688"/>
                  </a:lnTo>
                  <a:close/>
                </a:path>
                <a:path w="8039734" h="930909">
                  <a:moveTo>
                    <a:pt x="7980426" y="51688"/>
                  </a:moveTo>
                  <a:lnTo>
                    <a:pt x="7975218" y="52197"/>
                  </a:lnTo>
                  <a:lnTo>
                    <a:pt x="7962444" y="53574"/>
                  </a:lnTo>
                  <a:lnTo>
                    <a:pt x="7964480" y="72496"/>
                  </a:lnTo>
                  <a:lnTo>
                    <a:pt x="7977251" y="71120"/>
                  </a:lnTo>
                  <a:lnTo>
                    <a:pt x="7982458" y="70612"/>
                  </a:lnTo>
                  <a:lnTo>
                    <a:pt x="7986267" y="65912"/>
                  </a:lnTo>
                  <a:lnTo>
                    <a:pt x="7985633" y="60706"/>
                  </a:lnTo>
                  <a:lnTo>
                    <a:pt x="7985125" y="55499"/>
                  </a:lnTo>
                  <a:lnTo>
                    <a:pt x="7980426" y="51688"/>
                  </a:lnTo>
                  <a:close/>
                </a:path>
                <a:path w="8039734" h="930909">
                  <a:moveTo>
                    <a:pt x="7956677" y="0"/>
                  </a:moveTo>
                  <a:lnTo>
                    <a:pt x="7962444" y="53574"/>
                  </a:lnTo>
                  <a:lnTo>
                    <a:pt x="7975218" y="52197"/>
                  </a:lnTo>
                  <a:lnTo>
                    <a:pt x="7980426" y="51688"/>
                  </a:lnTo>
                  <a:lnTo>
                    <a:pt x="8034449" y="51688"/>
                  </a:lnTo>
                  <a:lnTo>
                    <a:pt x="7956677" y="0"/>
                  </a:lnTo>
                  <a:close/>
                </a:path>
              </a:pathLst>
            </a:custGeom>
            <a:solidFill>
              <a:srgbClr val="7E7E7E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4295648" y="6979691"/>
              <a:ext cx="686435" cy="227965"/>
            </a:xfrm>
            <a:custGeom>
              <a:avLst/>
              <a:gdLst/>
              <a:ahLst/>
              <a:cxnLst/>
              <a:rect l="l" t="t" r="r" b="b"/>
              <a:pathLst>
                <a:path w="686435" h="227965">
                  <a:moveTo>
                    <a:pt x="118872" y="70713"/>
                  </a:moveTo>
                  <a:lnTo>
                    <a:pt x="115570" y="41516"/>
                  </a:lnTo>
                  <a:lnTo>
                    <a:pt x="0" y="54457"/>
                  </a:lnTo>
                  <a:lnTo>
                    <a:pt x="19431" y="227685"/>
                  </a:lnTo>
                  <a:lnTo>
                    <a:pt x="52197" y="224129"/>
                  </a:lnTo>
                  <a:lnTo>
                    <a:pt x="44069" y="151866"/>
                  </a:lnTo>
                  <a:lnTo>
                    <a:pt x="118364" y="143484"/>
                  </a:lnTo>
                  <a:lnTo>
                    <a:pt x="116001" y="122783"/>
                  </a:lnTo>
                  <a:lnTo>
                    <a:pt x="115062" y="114401"/>
                  </a:lnTo>
                  <a:lnTo>
                    <a:pt x="40767" y="122783"/>
                  </a:lnTo>
                  <a:lnTo>
                    <a:pt x="35941" y="79984"/>
                  </a:lnTo>
                  <a:lnTo>
                    <a:pt x="118872" y="70713"/>
                  </a:lnTo>
                  <a:close/>
                </a:path>
                <a:path w="686435" h="227965">
                  <a:moveTo>
                    <a:pt x="280543" y="22961"/>
                  </a:moveTo>
                  <a:lnTo>
                    <a:pt x="242570" y="27165"/>
                  </a:lnTo>
                  <a:lnTo>
                    <a:pt x="208661" y="105511"/>
                  </a:lnTo>
                  <a:lnTo>
                    <a:pt x="158369" y="36690"/>
                  </a:lnTo>
                  <a:lnTo>
                    <a:pt x="120142" y="40995"/>
                  </a:lnTo>
                  <a:lnTo>
                    <a:pt x="195199" y="139293"/>
                  </a:lnTo>
                  <a:lnTo>
                    <a:pt x="202819" y="207111"/>
                  </a:lnTo>
                  <a:lnTo>
                    <a:pt x="237109" y="203301"/>
                  </a:lnTo>
                  <a:lnTo>
                    <a:pt x="229489" y="135356"/>
                  </a:lnTo>
                  <a:lnTo>
                    <a:pt x="243039" y="105511"/>
                  </a:lnTo>
                  <a:lnTo>
                    <a:pt x="280543" y="22961"/>
                  </a:lnTo>
                  <a:close/>
                </a:path>
                <a:path w="686435" h="227965">
                  <a:moveTo>
                    <a:pt x="388493" y="186283"/>
                  </a:moveTo>
                  <a:lnTo>
                    <a:pt x="373938" y="56616"/>
                  </a:lnTo>
                  <a:lnTo>
                    <a:pt x="369062" y="13055"/>
                  </a:lnTo>
                  <a:lnTo>
                    <a:pt x="337312" y="16611"/>
                  </a:lnTo>
                  <a:lnTo>
                    <a:pt x="308749" y="51955"/>
                  </a:lnTo>
                  <a:lnTo>
                    <a:pt x="293243" y="59029"/>
                  </a:lnTo>
                  <a:lnTo>
                    <a:pt x="296672" y="89255"/>
                  </a:lnTo>
                  <a:lnTo>
                    <a:pt x="332689" y="67373"/>
                  </a:lnTo>
                  <a:lnTo>
                    <a:pt x="340868" y="56616"/>
                  </a:lnTo>
                  <a:lnTo>
                    <a:pt x="355854" y="189966"/>
                  </a:lnTo>
                  <a:lnTo>
                    <a:pt x="388493" y="186283"/>
                  </a:lnTo>
                  <a:close/>
                </a:path>
                <a:path w="686435" h="227965">
                  <a:moveTo>
                    <a:pt x="532752" y="99187"/>
                  </a:moveTo>
                  <a:lnTo>
                    <a:pt x="532523" y="95351"/>
                  </a:lnTo>
                  <a:lnTo>
                    <a:pt x="532396" y="93192"/>
                  </a:lnTo>
                  <a:lnTo>
                    <a:pt x="531495" y="78079"/>
                  </a:lnTo>
                  <a:lnTo>
                    <a:pt x="528205" y="58902"/>
                  </a:lnTo>
                  <a:lnTo>
                    <a:pt x="523100" y="42303"/>
                  </a:lnTo>
                  <a:lnTo>
                    <a:pt x="516204" y="28333"/>
                  </a:lnTo>
                  <a:lnTo>
                    <a:pt x="515302" y="27165"/>
                  </a:lnTo>
                  <a:lnTo>
                    <a:pt x="507492" y="17005"/>
                  </a:lnTo>
                  <a:lnTo>
                    <a:pt x="497154" y="8382"/>
                  </a:lnTo>
                  <a:lnTo>
                    <a:pt x="494919" y="7327"/>
                  </a:lnTo>
                  <a:lnTo>
                    <a:pt x="494919" y="66903"/>
                  </a:lnTo>
                  <a:lnTo>
                    <a:pt x="493014" y="74777"/>
                  </a:lnTo>
                  <a:lnTo>
                    <a:pt x="483616" y="87477"/>
                  </a:lnTo>
                  <a:lnTo>
                    <a:pt x="476631" y="91160"/>
                  </a:lnTo>
                  <a:lnTo>
                    <a:pt x="467360" y="92430"/>
                  </a:lnTo>
                  <a:lnTo>
                    <a:pt x="458470" y="93192"/>
                  </a:lnTo>
                  <a:lnTo>
                    <a:pt x="451358" y="91033"/>
                  </a:lnTo>
                  <a:lnTo>
                    <a:pt x="435229" y="54330"/>
                  </a:lnTo>
                  <a:lnTo>
                    <a:pt x="436753" y="46342"/>
                  </a:lnTo>
                  <a:lnTo>
                    <a:pt x="469392" y="27165"/>
                  </a:lnTo>
                  <a:lnTo>
                    <a:pt x="477139" y="29438"/>
                  </a:lnTo>
                  <a:lnTo>
                    <a:pt x="483108" y="34772"/>
                  </a:lnTo>
                  <a:lnTo>
                    <a:pt x="489204" y="40106"/>
                  </a:lnTo>
                  <a:lnTo>
                    <a:pt x="492760" y="47726"/>
                  </a:lnTo>
                  <a:lnTo>
                    <a:pt x="494030" y="57378"/>
                  </a:lnTo>
                  <a:lnTo>
                    <a:pt x="494919" y="66903"/>
                  </a:lnTo>
                  <a:lnTo>
                    <a:pt x="494919" y="7327"/>
                  </a:lnTo>
                  <a:lnTo>
                    <a:pt x="485203" y="2717"/>
                  </a:lnTo>
                  <a:lnTo>
                    <a:pt x="471627" y="0"/>
                  </a:lnTo>
                  <a:lnTo>
                    <a:pt x="456438" y="241"/>
                  </a:lnTo>
                  <a:lnTo>
                    <a:pt x="415417" y="22072"/>
                  </a:lnTo>
                  <a:lnTo>
                    <a:pt x="403415" y="54330"/>
                  </a:lnTo>
                  <a:lnTo>
                    <a:pt x="403415" y="58902"/>
                  </a:lnTo>
                  <a:lnTo>
                    <a:pt x="416242" y="100330"/>
                  </a:lnTo>
                  <a:lnTo>
                    <a:pt x="453618" y="118859"/>
                  </a:lnTo>
                  <a:lnTo>
                    <a:pt x="465582" y="118592"/>
                  </a:lnTo>
                  <a:lnTo>
                    <a:pt x="472186" y="117957"/>
                  </a:lnTo>
                  <a:lnTo>
                    <a:pt x="478663" y="116052"/>
                  </a:lnTo>
                  <a:lnTo>
                    <a:pt x="485267" y="112623"/>
                  </a:lnTo>
                  <a:lnTo>
                    <a:pt x="491871" y="109321"/>
                  </a:lnTo>
                  <a:lnTo>
                    <a:pt x="497713" y="103479"/>
                  </a:lnTo>
                  <a:lnTo>
                    <a:pt x="502666" y="95351"/>
                  </a:lnTo>
                  <a:lnTo>
                    <a:pt x="503491" y="106883"/>
                  </a:lnTo>
                  <a:lnTo>
                    <a:pt x="488835" y="146265"/>
                  </a:lnTo>
                  <a:lnTo>
                    <a:pt x="464693" y="152755"/>
                  </a:lnTo>
                  <a:lnTo>
                    <a:pt x="458089" y="151485"/>
                  </a:lnTo>
                  <a:lnTo>
                    <a:pt x="452628" y="148056"/>
                  </a:lnTo>
                  <a:lnTo>
                    <a:pt x="447167" y="144754"/>
                  </a:lnTo>
                  <a:lnTo>
                    <a:pt x="443103" y="139293"/>
                  </a:lnTo>
                  <a:lnTo>
                    <a:pt x="440436" y="131673"/>
                  </a:lnTo>
                  <a:lnTo>
                    <a:pt x="411099" y="134975"/>
                  </a:lnTo>
                  <a:lnTo>
                    <a:pt x="433578" y="170535"/>
                  </a:lnTo>
                  <a:lnTo>
                    <a:pt x="463524" y="180352"/>
                  </a:lnTo>
                  <a:lnTo>
                    <a:pt x="475742" y="179933"/>
                  </a:lnTo>
                  <a:lnTo>
                    <a:pt x="490791" y="176517"/>
                  </a:lnTo>
                  <a:lnTo>
                    <a:pt x="503555" y="170243"/>
                  </a:lnTo>
                  <a:lnTo>
                    <a:pt x="514032" y="161137"/>
                  </a:lnTo>
                  <a:lnTo>
                    <a:pt x="519772" y="152755"/>
                  </a:lnTo>
                  <a:lnTo>
                    <a:pt x="522224" y="149199"/>
                  </a:lnTo>
                  <a:lnTo>
                    <a:pt x="528091" y="134759"/>
                  </a:lnTo>
                  <a:lnTo>
                    <a:pt x="531507" y="118592"/>
                  </a:lnTo>
                  <a:lnTo>
                    <a:pt x="531622" y="117957"/>
                  </a:lnTo>
                  <a:lnTo>
                    <a:pt x="532752" y="99187"/>
                  </a:lnTo>
                  <a:close/>
                </a:path>
                <a:path w="686435" h="227965">
                  <a:moveTo>
                    <a:pt x="686308" y="91414"/>
                  </a:moveTo>
                  <a:lnTo>
                    <a:pt x="683387" y="65379"/>
                  </a:lnTo>
                  <a:lnTo>
                    <a:pt x="611759" y="73380"/>
                  </a:lnTo>
                  <a:lnTo>
                    <a:pt x="614680" y="99542"/>
                  </a:lnTo>
                  <a:lnTo>
                    <a:pt x="686308" y="91414"/>
                  </a:lnTo>
                  <a:close/>
                </a:path>
              </a:pathLst>
            </a:custGeom>
            <a:solidFill>
              <a:srgbClr val="2E2E2E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pic>
          <p:nvPicPr>
            <p:cNvPr id="33" name="object 3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49901" y="6619112"/>
              <a:ext cx="2971994" cy="50368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 flipH="1">
              <a:off x="11752133" y="6516751"/>
              <a:ext cx="45719" cy="1937291"/>
            </a:xfrm>
            <a:custGeom>
              <a:avLst/>
              <a:gdLst/>
              <a:ahLst/>
              <a:cxnLst/>
              <a:rect l="l" t="t" r="r" b="b"/>
              <a:pathLst>
                <a:path h="1446529">
                  <a:moveTo>
                    <a:pt x="0" y="0"/>
                  </a:moveTo>
                  <a:lnTo>
                    <a:pt x="0" y="1446021"/>
                  </a:lnTo>
                </a:path>
              </a:pathLst>
            </a:custGeom>
            <a:ln w="9525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13557504" y="6382511"/>
              <a:ext cx="1539240" cy="725805"/>
            </a:xfrm>
            <a:custGeom>
              <a:avLst/>
              <a:gdLst/>
              <a:ahLst/>
              <a:cxnLst/>
              <a:rect l="l" t="t" r="r" b="b"/>
              <a:pathLst>
                <a:path w="1539240" h="725804">
                  <a:moveTo>
                    <a:pt x="1291590" y="0"/>
                  </a:moveTo>
                  <a:lnTo>
                    <a:pt x="247650" y="0"/>
                  </a:lnTo>
                  <a:lnTo>
                    <a:pt x="211052" y="3933"/>
                  </a:lnTo>
                  <a:lnTo>
                    <a:pt x="143244" y="33718"/>
                  </a:lnTo>
                  <a:lnTo>
                    <a:pt x="112799" y="58445"/>
                  </a:lnTo>
                  <a:lnTo>
                    <a:pt x="85171" y="88981"/>
                  </a:lnTo>
                  <a:lnTo>
                    <a:pt x="60742" y="124763"/>
                  </a:lnTo>
                  <a:lnTo>
                    <a:pt x="39896" y="165229"/>
                  </a:lnTo>
                  <a:lnTo>
                    <a:pt x="23016" y="209819"/>
                  </a:lnTo>
                  <a:lnTo>
                    <a:pt x="10484" y="257971"/>
                  </a:lnTo>
                  <a:lnTo>
                    <a:pt x="2685" y="309122"/>
                  </a:lnTo>
                  <a:lnTo>
                    <a:pt x="0" y="362712"/>
                  </a:lnTo>
                  <a:lnTo>
                    <a:pt x="2685" y="416301"/>
                  </a:lnTo>
                  <a:lnTo>
                    <a:pt x="10484" y="467452"/>
                  </a:lnTo>
                  <a:lnTo>
                    <a:pt x="23016" y="515604"/>
                  </a:lnTo>
                  <a:lnTo>
                    <a:pt x="39896" y="560194"/>
                  </a:lnTo>
                  <a:lnTo>
                    <a:pt x="60742" y="600660"/>
                  </a:lnTo>
                  <a:lnTo>
                    <a:pt x="85171" y="636442"/>
                  </a:lnTo>
                  <a:lnTo>
                    <a:pt x="112799" y="666978"/>
                  </a:lnTo>
                  <a:lnTo>
                    <a:pt x="143244" y="691705"/>
                  </a:lnTo>
                  <a:lnTo>
                    <a:pt x="211052" y="721490"/>
                  </a:lnTo>
                  <a:lnTo>
                    <a:pt x="247650" y="725424"/>
                  </a:lnTo>
                  <a:lnTo>
                    <a:pt x="1291590" y="725424"/>
                  </a:lnTo>
                  <a:lnTo>
                    <a:pt x="1363116" y="710063"/>
                  </a:lnTo>
                  <a:lnTo>
                    <a:pt x="1426440" y="666978"/>
                  </a:lnTo>
                  <a:lnTo>
                    <a:pt x="1454068" y="636442"/>
                  </a:lnTo>
                  <a:lnTo>
                    <a:pt x="1478497" y="600660"/>
                  </a:lnTo>
                  <a:lnTo>
                    <a:pt x="1499343" y="560194"/>
                  </a:lnTo>
                  <a:lnTo>
                    <a:pt x="1516223" y="515604"/>
                  </a:lnTo>
                  <a:lnTo>
                    <a:pt x="1528755" y="467452"/>
                  </a:lnTo>
                  <a:lnTo>
                    <a:pt x="1536554" y="416301"/>
                  </a:lnTo>
                  <a:lnTo>
                    <a:pt x="1539240" y="362712"/>
                  </a:lnTo>
                  <a:lnTo>
                    <a:pt x="1536554" y="309122"/>
                  </a:lnTo>
                  <a:lnTo>
                    <a:pt x="1528755" y="257971"/>
                  </a:lnTo>
                  <a:lnTo>
                    <a:pt x="1516223" y="209819"/>
                  </a:lnTo>
                  <a:lnTo>
                    <a:pt x="1499343" y="165229"/>
                  </a:lnTo>
                  <a:lnTo>
                    <a:pt x="1478497" y="124763"/>
                  </a:lnTo>
                  <a:lnTo>
                    <a:pt x="1454068" y="88981"/>
                  </a:lnTo>
                  <a:lnTo>
                    <a:pt x="1426440" y="58445"/>
                  </a:lnTo>
                  <a:lnTo>
                    <a:pt x="1395995" y="33718"/>
                  </a:lnTo>
                  <a:lnTo>
                    <a:pt x="1328187" y="3933"/>
                  </a:lnTo>
                  <a:lnTo>
                    <a:pt x="1291590" y="0"/>
                  </a:lnTo>
                  <a:close/>
                </a:path>
              </a:pathLst>
            </a:custGeom>
            <a:solidFill>
              <a:srgbClr val="8FC746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12955523" y="6770369"/>
              <a:ext cx="589915" cy="735965"/>
            </a:xfrm>
            <a:custGeom>
              <a:avLst/>
              <a:gdLst/>
              <a:ahLst/>
              <a:cxnLst/>
              <a:rect l="l" t="t" r="r" b="b"/>
              <a:pathLst>
                <a:path w="589915" h="735965">
                  <a:moveTo>
                    <a:pt x="0" y="735837"/>
                  </a:moveTo>
                  <a:lnTo>
                    <a:pt x="0" y="0"/>
                  </a:lnTo>
                  <a:lnTo>
                    <a:pt x="589660" y="0"/>
                  </a:lnTo>
                  <a:lnTo>
                    <a:pt x="589660" y="762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15098268" y="6771131"/>
              <a:ext cx="629285" cy="677545"/>
            </a:xfrm>
            <a:custGeom>
              <a:avLst/>
              <a:gdLst/>
              <a:ahLst/>
              <a:cxnLst/>
              <a:rect l="l" t="t" r="r" b="b"/>
              <a:pathLst>
                <a:path w="629284" h="677545">
                  <a:moveTo>
                    <a:pt x="628903" y="677036"/>
                  </a:moveTo>
                  <a:lnTo>
                    <a:pt x="628903" y="0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11736322" y="1716023"/>
            <a:ext cx="3991230" cy="2459229"/>
            <a:chOff x="11736322" y="1716023"/>
            <a:chExt cx="3991230" cy="2459229"/>
          </a:xfrm>
        </p:grpSpPr>
        <p:sp>
          <p:nvSpPr>
            <p:cNvPr id="39" name="object 39"/>
            <p:cNvSpPr/>
            <p:nvPr/>
          </p:nvSpPr>
          <p:spPr>
            <a:xfrm>
              <a:off x="11736322" y="2270252"/>
              <a:ext cx="0" cy="1905000"/>
            </a:xfrm>
            <a:custGeom>
              <a:avLst/>
              <a:gdLst/>
              <a:ahLst/>
              <a:cxnLst/>
              <a:rect l="l" t="t" r="r" b="b"/>
              <a:pathLst>
                <a:path h="1905000">
                  <a:moveTo>
                    <a:pt x="0" y="0"/>
                  </a:moveTo>
                  <a:lnTo>
                    <a:pt x="0" y="1905000"/>
                  </a:lnTo>
                </a:path>
              </a:pathLst>
            </a:custGeom>
            <a:ln w="9525">
              <a:solidFill>
                <a:srgbClr val="000000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13557503" y="1716023"/>
              <a:ext cx="1539240" cy="722630"/>
            </a:xfrm>
            <a:custGeom>
              <a:avLst/>
              <a:gdLst/>
              <a:ahLst/>
              <a:cxnLst/>
              <a:rect l="l" t="t" r="r" b="b"/>
              <a:pathLst>
                <a:path w="1539240" h="722630">
                  <a:moveTo>
                    <a:pt x="1291590" y="0"/>
                  </a:moveTo>
                  <a:lnTo>
                    <a:pt x="247650" y="0"/>
                  </a:lnTo>
                  <a:lnTo>
                    <a:pt x="207478" y="4726"/>
                  </a:lnTo>
                  <a:lnTo>
                    <a:pt x="169371" y="18409"/>
                  </a:lnTo>
                  <a:lnTo>
                    <a:pt x="133838" y="40307"/>
                  </a:lnTo>
                  <a:lnTo>
                    <a:pt x="101388" y="69677"/>
                  </a:lnTo>
                  <a:lnTo>
                    <a:pt x="72532" y="105775"/>
                  </a:lnTo>
                  <a:lnTo>
                    <a:pt x="47780" y="147858"/>
                  </a:lnTo>
                  <a:lnTo>
                    <a:pt x="27641" y="195184"/>
                  </a:lnTo>
                  <a:lnTo>
                    <a:pt x="12624" y="247009"/>
                  </a:lnTo>
                  <a:lnTo>
                    <a:pt x="3241" y="302592"/>
                  </a:lnTo>
                  <a:lnTo>
                    <a:pt x="0" y="361187"/>
                  </a:lnTo>
                  <a:lnTo>
                    <a:pt x="3241" y="419783"/>
                  </a:lnTo>
                  <a:lnTo>
                    <a:pt x="12624" y="475366"/>
                  </a:lnTo>
                  <a:lnTo>
                    <a:pt x="27641" y="527191"/>
                  </a:lnTo>
                  <a:lnTo>
                    <a:pt x="47780" y="574517"/>
                  </a:lnTo>
                  <a:lnTo>
                    <a:pt x="72532" y="616600"/>
                  </a:lnTo>
                  <a:lnTo>
                    <a:pt x="101388" y="652698"/>
                  </a:lnTo>
                  <a:lnTo>
                    <a:pt x="133838" y="682068"/>
                  </a:lnTo>
                  <a:lnTo>
                    <a:pt x="169371" y="703966"/>
                  </a:lnTo>
                  <a:lnTo>
                    <a:pt x="207478" y="717649"/>
                  </a:lnTo>
                  <a:lnTo>
                    <a:pt x="247650" y="722376"/>
                  </a:lnTo>
                  <a:lnTo>
                    <a:pt x="1291590" y="722376"/>
                  </a:lnTo>
                  <a:lnTo>
                    <a:pt x="1331761" y="717649"/>
                  </a:lnTo>
                  <a:lnTo>
                    <a:pt x="1369868" y="703966"/>
                  </a:lnTo>
                  <a:lnTo>
                    <a:pt x="1405401" y="682068"/>
                  </a:lnTo>
                  <a:lnTo>
                    <a:pt x="1437851" y="652698"/>
                  </a:lnTo>
                  <a:lnTo>
                    <a:pt x="1466707" y="616600"/>
                  </a:lnTo>
                  <a:lnTo>
                    <a:pt x="1491459" y="574517"/>
                  </a:lnTo>
                  <a:lnTo>
                    <a:pt x="1511598" y="527191"/>
                  </a:lnTo>
                  <a:lnTo>
                    <a:pt x="1526615" y="475366"/>
                  </a:lnTo>
                  <a:lnTo>
                    <a:pt x="1535998" y="419783"/>
                  </a:lnTo>
                  <a:lnTo>
                    <a:pt x="1539240" y="361187"/>
                  </a:lnTo>
                  <a:lnTo>
                    <a:pt x="1535998" y="302592"/>
                  </a:lnTo>
                  <a:lnTo>
                    <a:pt x="1526615" y="247009"/>
                  </a:lnTo>
                  <a:lnTo>
                    <a:pt x="1511598" y="195184"/>
                  </a:lnTo>
                  <a:lnTo>
                    <a:pt x="1491459" y="147858"/>
                  </a:lnTo>
                  <a:lnTo>
                    <a:pt x="1466707" y="105775"/>
                  </a:lnTo>
                  <a:lnTo>
                    <a:pt x="1437851" y="69677"/>
                  </a:lnTo>
                  <a:lnTo>
                    <a:pt x="1405401" y="40307"/>
                  </a:lnTo>
                  <a:lnTo>
                    <a:pt x="1369868" y="18409"/>
                  </a:lnTo>
                  <a:lnTo>
                    <a:pt x="1331761" y="4726"/>
                  </a:lnTo>
                  <a:lnTo>
                    <a:pt x="1291590" y="0"/>
                  </a:lnTo>
                  <a:close/>
                </a:path>
              </a:pathLst>
            </a:custGeom>
            <a:solidFill>
              <a:srgbClr val="8FC746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12955523" y="2076449"/>
              <a:ext cx="589915" cy="735965"/>
            </a:xfrm>
            <a:custGeom>
              <a:avLst/>
              <a:gdLst/>
              <a:ahLst/>
              <a:cxnLst/>
              <a:rect l="l" t="t" r="r" b="b"/>
              <a:pathLst>
                <a:path w="589915" h="735964">
                  <a:moveTo>
                    <a:pt x="0" y="735838"/>
                  </a:moveTo>
                  <a:lnTo>
                    <a:pt x="0" y="0"/>
                  </a:lnTo>
                  <a:lnTo>
                    <a:pt x="589660" y="0"/>
                  </a:lnTo>
                  <a:lnTo>
                    <a:pt x="589660" y="761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15098267" y="2077211"/>
              <a:ext cx="629285" cy="677545"/>
            </a:xfrm>
            <a:custGeom>
              <a:avLst/>
              <a:gdLst/>
              <a:ahLst/>
              <a:cxnLst/>
              <a:rect l="l" t="t" r="r" b="b"/>
              <a:pathLst>
                <a:path w="629284" h="677544">
                  <a:moveTo>
                    <a:pt x="628903" y="677037"/>
                  </a:moveTo>
                  <a:lnTo>
                    <a:pt x="628903" y="0"/>
                  </a:lnTo>
                  <a:lnTo>
                    <a:pt x="0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</p:grpSp>
      <p:sp>
        <p:nvSpPr>
          <p:cNvPr id="43" name="object 43"/>
          <p:cNvSpPr/>
          <p:nvPr/>
        </p:nvSpPr>
        <p:spPr>
          <a:xfrm>
            <a:off x="458254" y="1182750"/>
            <a:ext cx="16436340" cy="14604"/>
          </a:xfrm>
          <a:custGeom>
            <a:avLst/>
            <a:gdLst/>
            <a:ahLst/>
            <a:cxnLst/>
            <a:rect l="l" t="t" r="r" b="b"/>
            <a:pathLst>
              <a:path w="16436340" h="14605">
                <a:moveTo>
                  <a:pt x="0" y="14477"/>
                </a:moveTo>
                <a:lnTo>
                  <a:pt x="16435793" y="0"/>
                </a:lnTo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3786865" y="1843278"/>
            <a:ext cx="10687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+29</a:t>
            </a:r>
            <a:r>
              <a:rPr lang="en-US" sz="2400" b="1" spc="-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,</a:t>
            </a:r>
            <a:r>
              <a:rPr sz="2400" b="1" spc="-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1%</a:t>
            </a:r>
            <a:endParaRPr sz="2400" dirty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3734478" y="6607697"/>
            <a:ext cx="1142365" cy="3619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200" b="1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+126</a:t>
            </a:r>
            <a:r>
              <a:rPr lang="en-US" sz="2200" b="1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,</a:t>
            </a:r>
            <a:r>
              <a:rPr sz="2200" b="1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9%</a:t>
            </a:r>
            <a:endParaRPr sz="2200" dirty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52272" y="9289126"/>
            <a:ext cx="17178655" cy="974548"/>
          </a:xfrm>
          <a:custGeom>
            <a:avLst/>
            <a:gdLst/>
            <a:ahLst/>
            <a:cxnLst/>
            <a:rect l="l" t="t" r="r" b="b"/>
            <a:pathLst>
              <a:path w="17178655" h="883920">
                <a:moveTo>
                  <a:pt x="17178528" y="0"/>
                </a:moveTo>
                <a:lnTo>
                  <a:pt x="0" y="0"/>
                </a:lnTo>
                <a:lnTo>
                  <a:pt x="0" y="883919"/>
                </a:lnTo>
                <a:lnTo>
                  <a:pt x="17178528" y="883919"/>
                </a:lnTo>
                <a:lnTo>
                  <a:pt x="17178528" y="0"/>
                </a:lnTo>
                <a:close/>
              </a:path>
            </a:pathLst>
          </a:custGeom>
          <a:solidFill>
            <a:srgbClr val="EAF5F8"/>
          </a:solidFill>
        </p:spPr>
        <p:txBody>
          <a:bodyPr wrap="square" lIns="0" tIns="0" rIns="0" bIns="0" rtlCol="0"/>
          <a:lstStyle/>
          <a:p>
            <a:pPr algn="ctr"/>
            <a:r>
              <a:rPr lang="en-US" altLang="en-US" sz="2400" spc="55" dirty="0" err="1">
                <a:latin typeface="Gill Sans MT" panose="020B0502020104020203" pitchFamily="34" charset="0"/>
              </a:rPr>
              <a:t>Pendapatan</a:t>
            </a:r>
            <a:r>
              <a:rPr lang="en-US" altLang="en-US" sz="2400" spc="55" dirty="0">
                <a:latin typeface="Gill Sans MT" panose="020B0502020104020203" pitchFamily="34" charset="0"/>
              </a:rPr>
              <a:t> </a:t>
            </a:r>
            <a:r>
              <a:rPr lang="en-US" altLang="en-US" sz="2400" spc="55" dirty="0" err="1">
                <a:latin typeface="Gill Sans MT" panose="020B0502020104020203" pitchFamily="34" charset="0"/>
              </a:rPr>
              <a:t>secara</a:t>
            </a:r>
            <a:r>
              <a:rPr lang="en-US" altLang="en-US" sz="2400" spc="55" dirty="0">
                <a:latin typeface="Gill Sans MT" panose="020B0502020104020203" pitchFamily="34" charset="0"/>
              </a:rPr>
              <a:t> </a:t>
            </a:r>
            <a:r>
              <a:rPr lang="en-US" altLang="en-US" sz="2400" spc="55" dirty="0" err="1">
                <a:latin typeface="Gill Sans MT" panose="020B0502020104020203" pitchFamily="34" charset="0"/>
              </a:rPr>
              <a:t>keseluruhan</a:t>
            </a:r>
            <a:r>
              <a:rPr lang="en-US" altLang="en-US" sz="2400" spc="55" dirty="0">
                <a:latin typeface="Gill Sans MT" panose="020B0502020104020203" pitchFamily="34" charset="0"/>
              </a:rPr>
              <a:t> </a:t>
            </a:r>
            <a:r>
              <a:rPr lang="en-US" altLang="en-US" sz="2400" spc="55" dirty="0" err="1">
                <a:latin typeface="Gill Sans MT" panose="020B0502020104020203" pitchFamily="34" charset="0"/>
              </a:rPr>
              <a:t>meningkat</a:t>
            </a:r>
            <a:r>
              <a:rPr lang="en-US" altLang="en-US" sz="2400" spc="55" dirty="0">
                <a:latin typeface="Gill Sans MT" panose="020B0502020104020203" pitchFamily="34" charset="0"/>
              </a:rPr>
              <a:t>, </a:t>
            </a:r>
            <a:r>
              <a:rPr lang="en-US" altLang="en-US" sz="2400" spc="55" dirty="0" err="1">
                <a:latin typeface="Gill Sans MT" panose="020B0502020104020203" pitchFamily="34" charset="0"/>
              </a:rPr>
              <a:t>didorong</a:t>
            </a:r>
            <a:r>
              <a:rPr lang="en-US" altLang="en-US" sz="2400" spc="55" dirty="0">
                <a:latin typeface="Gill Sans MT" panose="020B0502020104020203" pitchFamily="34" charset="0"/>
              </a:rPr>
              <a:t> oleh </a:t>
            </a:r>
            <a:r>
              <a:rPr lang="en-US" altLang="en-US" sz="2400" spc="55" dirty="0" err="1">
                <a:latin typeface="Gill Sans MT" panose="020B0502020104020203" pitchFamily="34" charset="0"/>
              </a:rPr>
              <a:t>ketiga</a:t>
            </a:r>
            <a:r>
              <a:rPr lang="en-US" altLang="en-US" sz="2400" spc="55" dirty="0">
                <a:latin typeface="Gill Sans MT" panose="020B0502020104020203" pitchFamily="34" charset="0"/>
              </a:rPr>
              <a:t> </a:t>
            </a:r>
            <a:r>
              <a:rPr lang="en-US" altLang="en-US" sz="2400" spc="55" dirty="0" err="1">
                <a:latin typeface="Gill Sans MT" panose="020B0502020104020203" pitchFamily="34" charset="0"/>
              </a:rPr>
              <a:t>segmen</a:t>
            </a:r>
            <a:r>
              <a:rPr lang="en-US" altLang="en-US" sz="2400" spc="55" dirty="0">
                <a:latin typeface="Gill Sans MT" panose="020B0502020104020203" pitchFamily="34" charset="0"/>
              </a:rPr>
              <a:t> </a:t>
            </a:r>
            <a:r>
              <a:rPr lang="en-US" altLang="en-US" sz="2400" spc="55" dirty="0" err="1">
                <a:latin typeface="Gill Sans MT" panose="020B0502020104020203" pitchFamily="34" charset="0"/>
              </a:rPr>
              <a:t>bisnis</a:t>
            </a:r>
            <a:r>
              <a:rPr lang="en-US" altLang="en-US" sz="2400" spc="55" dirty="0">
                <a:latin typeface="Gill Sans MT" panose="020B0502020104020203" pitchFamily="34" charset="0"/>
              </a:rPr>
              <a:t> </a:t>
            </a:r>
            <a:r>
              <a:rPr lang="en-US" altLang="en-US" sz="2400" spc="55" dirty="0" err="1">
                <a:latin typeface="Gill Sans MT" panose="020B0502020104020203" pitchFamily="34" charset="0"/>
              </a:rPr>
              <a:t>tersebut</a:t>
            </a:r>
            <a:r>
              <a:rPr lang="en-US" altLang="en-US" sz="2400" spc="55" dirty="0">
                <a:latin typeface="Gill Sans MT" panose="020B0502020104020203" pitchFamily="34" charset="0"/>
              </a:rPr>
              <a:t>. </a:t>
            </a:r>
            <a:r>
              <a:rPr lang="en-US" altLang="en-US" sz="2400" spc="55" dirty="0" err="1">
                <a:latin typeface="Gill Sans MT" panose="020B0502020104020203" pitchFamily="34" charset="0"/>
              </a:rPr>
              <a:t>Kedepan</a:t>
            </a:r>
            <a:r>
              <a:rPr lang="en-US" altLang="en-US" sz="2400" spc="55" dirty="0">
                <a:latin typeface="Gill Sans MT" panose="020B0502020104020203" pitchFamily="34" charset="0"/>
              </a:rPr>
              <a:t>, </a:t>
            </a:r>
            <a:r>
              <a:rPr lang="en-US" altLang="en-US" sz="2400" spc="55" dirty="0" err="1">
                <a:latin typeface="Gill Sans MT" panose="020B0502020104020203" pitchFamily="34" charset="0"/>
              </a:rPr>
              <a:t>pendapatan</a:t>
            </a:r>
            <a:r>
              <a:rPr lang="en-US" altLang="en-US" sz="2400" spc="55" dirty="0">
                <a:latin typeface="Gill Sans MT" panose="020B0502020104020203" pitchFamily="34" charset="0"/>
              </a:rPr>
              <a:t> </a:t>
            </a:r>
            <a:r>
              <a:rPr lang="en-US" altLang="en-US" sz="2400" spc="55" dirty="0" err="1">
                <a:latin typeface="Gill Sans MT" panose="020B0502020104020203" pitchFamily="34" charset="0"/>
              </a:rPr>
              <a:t>diperkirakan</a:t>
            </a:r>
            <a:r>
              <a:rPr lang="en-US" altLang="en-US" sz="2400" spc="55" dirty="0">
                <a:latin typeface="Gill Sans MT" panose="020B0502020104020203" pitchFamily="34" charset="0"/>
              </a:rPr>
              <a:t> </a:t>
            </a:r>
            <a:r>
              <a:rPr lang="en-US" altLang="en-US" sz="2400" spc="55" dirty="0" err="1">
                <a:latin typeface="Gill Sans MT" panose="020B0502020104020203" pitchFamily="34" charset="0"/>
              </a:rPr>
              <a:t>akan</a:t>
            </a:r>
            <a:r>
              <a:rPr lang="en-US" altLang="en-US" sz="2400" spc="55" dirty="0">
                <a:latin typeface="Gill Sans MT" panose="020B0502020104020203" pitchFamily="34" charset="0"/>
              </a:rPr>
              <a:t> </a:t>
            </a:r>
            <a:r>
              <a:rPr lang="en-US" altLang="en-US" sz="2400" spc="55" dirty="0" err="1">
                <a:latin typeface="Gill Sans MT" panose="020B0502020104020203" pitchFamily="34" charset="0"/>
              </a:rPr>
              <a:t>terus</a:t>
            </a:r>
            <a:r>
              <a:rPr lang="en-US" altLang="en-US" sz="2400" spc="55" dirty="0">
                <a:latin typeface="Gill Sans MT" panose="020B0502020104020203" pitchFamily="34" charset="0"/>
              </a:rPr>
              <a:t> </a:t>
            </a:r>
            <a:r>
              <a:rPr lang="en-US" altLang="en-US" sz="2400" spc="55" dirty="0" err="1">
                <a:latin typeface="Gill Sans MT" panose="020B0502020104020203" pitchFamily="34" charset="0"/>
              </a:rPr>
              <a:t>tumbuh</a:t>
            </a:r>
            <a:r>
              <a:rPr lang="en-US" altLang="en-US" sz="2400" spc="55" dirty="0">
                <a:latin typeface="Gill Sans MT" panose="020B0502020104020203" pitchFamily="34" charset="0"/>
              </a:rPr>
              <a:t> pada </a:t>
            </a:r>
            <a:r>
              <a:rPr lang="en-US" altLang="en-US" sz="2400" spc="55" dirty="0" err="1">
                <a:latin typeface="Gill Sans MT" panose="020B0502020104020203" pitchFamily="34" charset="0"/>
              </a:rPr>
              <a:t>kecepatan</a:t>
            </a:r>
            <a:r>
              <a:rPr lang="en-US" altLang="en-US" sz="2400" spc="55" dirty="0">
                <a:latin typeface="Gill Sans MT" panose="020B0502020104020203" pitchFamily="34" charset="0"/>
              </a:rPr>
              <a:t> yang </a:t>
            </a:r>
            <a:r>
              <a:rPr lang="en-US" altLang="en-US" sz="2400" spc="55" dirty="0" err="1">
                <a:latin typeface="Gill Sans MT" panose="020B0502020104020203" pitchFamily="34" charset="0"/>
              </a:rPr>
              <a:t>sehat</a:t>
            </a:r>
            <a:r>
              <a:rPr lang="en-US" altLang="en-US" sz="2400" spc="55" dirty="0">
                <a:latin typeface="Gill Sans MT" panose="020B0502020104020203" pitchFamily="34" charset="0"/>
              </a:rPr>
              <a:t>.</a:t>
            </a:r>
          </a:p>
        </p:txBody>
      </p:sp>
      <p:sp>
        <p:nvSpPr>
          <p:cNvPr id="48" name="object 48"/>
          <p:cNvSpPr txBox="1"/>
          <p:nvPr/>
        </p:nvSpPr>
        <p:spPr>
          <a:xfrm>
            <a:off x="652272" y="4803647"/>
            <a:ext cx="17178655" cy="358753"/>
          </a:xfrm>
          <a:prstGeom prst="rect">
            <a:avLst/>
          </a:prstGeom>
          <a:solidFill>
            <a:srgbClr val="EAF5F8"/>
          </a:solidFill>
        </p:spPr>
        <p:txBody>
          <a:bodyPr vert="horz" wrap="square" lIns="0" tIns="6350" rIns="0" bIns="0" rtlCol="0">
            <a:spAutoFit/>
          </a:bodyPr>
          <a:lstStyle/>
          <a:p>
            <a:pPr marL="7656830" marR="928369" indent="-6710045">
              <a:lnSpc>
                <a:spcPts val="2880"/>
              </a:lnSpc>
              <a:spcBef>
                <a:spcPts val="50"/>
              </a:spcBef>
            </a:pPr>
            <a:endParaRPr lang="en-US" sz="24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CD7BD02-06AB-CE64-BE2D-C077708E27BB}"/>
              </a:ext>
            </a:extLst>
          </p:cNvPr>
          <p:cNvSpPr/>
          <p:nvPr/>
        </p:nvSpPr>
        <p:spPr>
          <a:xfrm>
            <a:off x="6612699" y="1269202"/>
            <a:ext cx="5257800" cy="390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Gill Sans MT" panose="020B0502020104020203" pitchFamily="34" charset="0"/>
              </a:rPr>
              <a:t>Pendapatan</a:t>
            </a:r>
            <a:r>
              <a:rPr lang="en-US" sz="2400" b="1" dirty="0">
                <a:solidFill>
                  <a:schemeClr val="tx1"/>
                </a:solidFill>
                <a:latin typeface="Gill Sans MT" panose="020B0502020104020203" pitchFamily="34" charset="0"/>
              </a:rPr>
              <a:t> (IDR </a:t>
            </a:r>
            <a:r>
              <a:rPr lang="en-US" sz="2400" b="1" dirty="0" err="1">
                <a:solidFill>
                  <a:schemeClr val="tx1"/>
                </a:solidFill>
                <a:latin typeface="Gill Sans MT" panose="020B0502020104020203" pitchFamily="34" charset="0"/>
              </a:rPr>
              <a:t>juta</a:t>
            </a:r>
            <a:r>
              <a:rPr lang="en-US" sz="2400" b="1" dirty="0">
                <a:solidFill>
                  <a:schemeClr val="tx1"/>
                </a:solidFill>
                <a:latin typeface="Gill Sans MT" panose="020B0502020104020203" pitchFamily="34" charset="0"/>
              </a:rPr>
              <a:t>)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AC737C1-5EF7-44E2-F6D2-73168822E549}"/>
              </a:ext>
            </a:extLst>
          </p:cNvPr>
          <p:cNvSpPr/>
          <p:nvPr/>
        </p:nvSpPr>
        <p:spPr>
          <a:xfrm>
            <a:off x="6705600" y="6085261"/>
            <a:ext cx="5257800" cy="390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Gill Sans MT" panose="020B0502020104020203" pitchFamily="34" charset="0"/>
              </a:rPr>
              <a:t>Laba</a:t>
            </a:r>
            <a:r>
              <a:rPr lang="en-US" sz="2400" b="1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Gill Sans MT" panose="020B0502020104020203" pitchFamily="34" charset="0"/>
              </a:rPr>
              <a:t>Setelah</a:t>
            </a:r>
            <a:r>
              <a:rPr lang="en-US" sz="2400" b="1" dirty="0">
                <a:solidFill>
                  <a:schemeClr val="tx1"/>
                </a:solidFill>
                <a:latin typeface="Gill Sans MT" panose="020B0502020104020203" pitchFamily="34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Gill Sans MT" panose="020B0502020104020203" pitchFamily="34" charset="0"/>
              </a:rPr>
              <a:t>Pajak</a:t>
            </a:r>
            <a:r>
              <a:rPr lang="en-US" sz="2400" b="1" dirty="0">
                <a:solidFill>
                  <a:schemeClr val="tx1"/>
                </a:solidFill>
                <a:latin typeface="Gill Sans MT" panose="020B0502020104020203" pitchFamily="34" charset="0"/>
              </a:rPr>
              <a:t> (IDR </a:t>
            </a:r>
            <a:r>
              <a:rPr lang="en-US" sz="2400" b="1" dirty="0" err="1">
                <a:solidFill>
                  <a:schemeClr val="tx1"/>
                </a:solidFill>
                <a:latin typeface="Gill Sans MT" panose="020B0502020104020203" pitchFamily="34" charset="0"/>
              </a:rPr>
              <a:t>juta</a:t>
            </a:r>
            <a:r>
              <a:rPr lang="en-US" sz="2400" b="1" dirty="0">
                <a:solidFill>
                  <a:schemeClr val="tx1"/>
                </a:solidFill>
                <a:latin typeface="Gill Sans MT" panose="020B0502020104020203" pitchFamily="34" charset="0"/>
              </a:rPr>
              <a:t>)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1748D1D-92FF-DC18-06B4-CF5FAC21966D}"/>
              </a:ext>
            </a:extLst>
          </p:cNvPr>
          <p:cNvSpPr/>
          <p:nvPr/>
        </p:nvSpPr>
        <p:spPr>
          <a:xfrm rot="21379309">
            <a:off x="3717034" y="1837260"/>
            <a:ext cx="5257800" cy="390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FY19 – FY22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Pertumbuhan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CAGR : 7,7%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0202CDB-7940-BE9E-4CD3-7061777CFAA5}"/>
              </a:ext>
            </a:extLst>
          </p:cNvPr>
          <p:cNvSpPr/>
          <p:nvPr/>
        </p:nvSpPr>
        <p:spPr>
          <a:xfrm rot="21228936">
            <a:off x="3073118" y="6805633"/>
            <a:ext cx="5257800" cy="390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FY19 – FY22 </a:t>
            </a:r>
            <a:r>
              <a:rPr lang="en-US" sz="2000" dirty="0" err="1">
                <a:solidFill>
                  <a:schemeClr val="tx1"/>
                </a:solidFill>
                <a:latin typeface="Gill Sans MT" panose="020B0502020104020203" pitchFamily="34" charset="0"/>
              </a:rPr>
              <a:t>Pertumbuhan</a:t>
            </a:r>
            <a:r>
              <a:rPr lang="en-US" sz="2000" dirty="0">
                <a:solidFill>
                  <a:schemeClr val="tx1"/>
                </a:solidFill>
                <a:latin typeface="Gill Sans MT" panose="020B0502020104020203" pitchFamily="34" charset="0"/>
              </a:rPr>
              <a:t> CAGR : 44.1%</a:t>
            </a:r>
          </a:p>
        </p:txBody>
      </p:sp>
      <p:sp>
        <p:nvSpPr>
          <p:cNvPr id="56" name="Rectangle 1">
            <a:extLst>
              <a:ext uri="{FF2B5EF4-FFF2-40B4-BE49-F238E27FC236}">
                <a16:creationId xmlns:a16="http://schemas.microsoft.com/office/drawing/2014/main" id="{21F63452-1A59-D48F-7DEA-4BC94F2EC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9330"/>
            <a:ext cx="65" cy="23853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9044" rIns="0" bIns="-1904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AF987F9-C555-6D15-280F-3ECD7468FD10}"/>
              </a:ext>
            </a:extLst>
          </p:cNvPr>
          <p:cNvSpPr/>
          <p:nvPr/>
        </p:nvSpPr>
        <p:spPr>
          <a:xfrm>
            <a:off x="652272" y="4790691"/>
            <a:ext cx="17178655" cy="1049007"/>
          </a:xfrm>
          <a:prstGeom prst="rect">
            <a:avLst/>
          </a:prstGeom>
          <a:solidFill>
            <a:srgbClr val="EA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pc="55" dirty="0" err="1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Pendapatan</a:t>
            </a:r>
            <a:r>
              <a:rPr lang="en-US" sz="2400" spc="55" dirty="0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spc="55" dirty="0" err="1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tetap</a:t>
            </a:r>
            <a:r>
              <a:rPr lang="en-US" sz="2400" spc="55" dirty="0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spc="55" dirty="0" err="1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tangguh</a:t>
            </a:r>
            <a:r>
              <a:rPr lang="en-US" sz="2400" spc="55" dirty="0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spc="55" dirty="0" err="1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karena</a:t>
            </a:r>
            <a:r>
              <a:rPr lang="en-US" sz="2400" spc="55" dirty="0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spc="55" dirty="0" err="1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kontribusi</a:t>
            </a:r>
            <a:r>
              <a:rPr lang="en-US" sz="2400" spc="55" dirty="0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spc="55" dirty="0" err="1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dari</a:t>
            </a:r>
            <a:r>
              <a:rPr lang="en-US" sz="2400" spc="55" dirty="0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spc="55" dirty="0" err="1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ketiga</a:t>
            </a:r>
            <a:r>
              <a:rPr lang="en-US" sz="2400" spc="55" dirty="0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spc="55" dirty="0" err="1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segmen</a:t>
            </a:r>
            <a:r>
              <a:rPr lang="en-US" sz="2400" spc="55" dirty="0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spc="55" dirty="0" err="1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usaha</a:t>
            </a:r>
            <a:r>
              <a:rPr lang="en-US" sz="2400" spc="55" dirty="0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spc="55" dirty="0" err="1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meningkat</a:t>
            </a:r>
            <a:r>
              <a:rPr lang="en-US" sz="2400" spc="55" dirty="0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spc="55" dirty="0" err="1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seiring</a:t>
            </a:r>
            <a:r>
              <a:rPr lang="en-US" sz="2400" spc="55" dirty="0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spc="55" dirty="0" err="1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dengan</a:t>
            </a:r>
            <a:r>
              <a:rPr lang="en-US" sz="2400" spc="55" dirty="0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spc="55" dirty="0" err="1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membaiknya</a:t>
            </a:r>
            <a:r>
              <a:rPr lang="en-US" sz="2400" spc="55" dirty="0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spc="55" dirty="0" err="1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lingkungan</a:t>
            </a:r>
            <a:r>
              <a:rPr lang="en-US" sz="2400" spc="55" dirty="0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spc="55" dirty="0" err="1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bisnis</a:t>
            </a:r>
            <a:r>
              <a:rPr lang="en-US" sz="2400" spc="55" dirty="0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spc="55" dirty="0" err="1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pasca</a:t>
            </a:r>
            <a:r>
              <a:rPr lang="en-US" sz="2400" spc="55" dirty="0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 Covid-19.</a:t>
            </a:r>
            <a:endParaRPr lang="en-US" sz="2400" dirty="0">
              <a:solidFill>
                <a:schemeClr val="tx1"/>
              </a:solidFill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59" name="Slide Number Placeholder 58">
            <a:extLst>
              <a:ext uri="{FF2B5EF4-FFF2-40B4-BE49-F238E27FC236}">
                <a16:creationId xmlns:a16="http://schemas.microsoft.com/office/drawing/2014/main" id="{2A74CF12-96F4-783A-01C2-3DE609AFC84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2080"/>
              </a:lnSpc>
            </a:pPr>
            <a:fld id="{81D60167-4931-47E6-BA6A-407CBD079E47}" type="slidenum">
              <a:rPr lang="en-US" spc="25" smtClean="0"/>
              <a:pPr marL="38100">
                <a:lnSpc>
                  <a:spcPts val="2080"/>
                </a:lnSpc>
              </a:pPr>
              <a:t>20</a:t>
            </a:fld>
            <a:r>
              <a:rPr lang="en-US" spc="-185"/>
              <a:t> </a:t>
            </a:r>
            <a:endParaRPr lang="en-US" spc="-185" dirty="0"/>
          </a:p>
        </p:txBody>
      </p:sp>
      <p:sp>
        <p:nvSpPr>
          <p:cNvPr id="55" name="object 12"/>
          <p:cNvSpPr txBox="1"/>
          <p:nvPr/>
        </p:nvSpPr>
        <p:spPr>
          <a:xfrm>
            <a:off x="2098038" y="8723733"/>
            <a:ext cx="14513562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61285" algn="l"/>
                <a:tab pos="5345430" algn="l"/>
                <a:tab pos="7997825" algn="l"/>
                <a:tab pos="10614025" algn="l"/>
                <a:tab pos="13276580" algn="l"/>
              </a:tabLst>
            </a:pPr>
            <a:r>
              <a:rPr sz="1800" spc="-10" dirty="0">
                <a:solidFill>
                  <a:srgbClr val="585858"/>
                </a:solidFill>
                <a:latin typeface="Gill Sans MT" panose="020B0502020104020203" pitchFamily="34" charset="0"/>
                <a:cs typeface="Gill Sans MT"/>
              </a:rPr>
              <a:t>FY19	</a:t>
            </a:r>
            <a:r>
              <a:rPr sz="1800" spc="50" dirty="0">
                <a:solidFill>
                  <a:srgbClr val="585858"/>
                </a:solidFill>
                <a:latin typeface="Gill Sans MT" panose="020B0502020104020203" pitchFamily="34" charset="0"/>
                <a:cs typeface="Gill Sans MT"/>
              </a:rPr>
              <a:t>FY20	</a:t>
            </a:r>
            <a:r>
              <a:rPr sz="1800" spc="-30" dirty="0">
                <a:solidFill>
                  <a:srgbClr val="585858"/>
                </a:solidFill>
                <a:latin typeface="Gill Sans MT" panose="020B0502020104020203" pitchFamily="34" charset="0"/>
                <a:cs typeface="Gill Sans MT"/>
              </a:rPr>
              <a:t>FY21	</a:t>
            </a:r>
            <a:r>
              <a:rPr sz="1800" spc="15" dirty="0">
                <a:solidFill>
                  <a:srgbClr val="585858"/>
                </a:solidFill>
                <a:latin typeface="Gill Sans MT" panose="020B0502020104020203" pitchFamily="34" charset="0"/>
                <a:cs typeface="Gill Sans MT"/>
              </a:rPr>
              <a:t>FY22	</a:t>
            </a:r>
            <a:r>
              <a:rPr lang="en-US" sz="1800" spc="15" dirty="0">
                <a:solidFill>
                  <a:srgbClr val="585858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sz="1800" spc="70" dirty="0">
                <a:solidFill>
                  <a:srgbClr val="585858"/>
                </a:solidFill>
                <a:latin typeface="Gill Sans MT" panose="020B0502020104020203" pitchFamily="34" charset="0"/>
                <a:cs typeface="Gill Sans MT"/>
              </a:rPr>
              <a:t>Jul-22	</a:t>
            </a:r>
            <a:r>
              <a:rPr lang="en-US" sz="1800" spc="70" dirty="0">
                <a:solidFill>
                  <a:srgbClr val="585858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sz="1800" spc="75" dirty="0">
                <a:solidFill>
                  <a:srgbClr val="585858"/>
                </a:solidFill>
                <a:latin typeface="Gill Sans MT" panose="020B0502020104020203" pitchFamily="34" charset="0"/>
                <a:cs typeface="Gill Sans MT"/>
              </a:rPr>
              <a:t>Jul-23</a:t>
            </a:r>
            <a:endParaRPr sz="1800" dirty="0">
              <a:latin typeface="Gill Sans MT" panose="020B0502020104020203" pitchFamily="34" charset="0"/>
              <a:cs typeface="Gill Sans M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object 2"/>
          <p:cNvSpPr txBox="1">
            <a:spLocks noGrp="1"/>
          </p:cNvSpPr>
          <p:nvPr>
            <p:ph type="title"/>
          </p:nvPr>
        </p:nvSpPr>
        <p:spPr>
          <a:xfrm>
            <a:off x="433830" y="433831"/>
            <a:ext cx="13585571" cy="59824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sv-SE" sz="3800" b="0" spc="60" dirty="0">
                <a:solidFill>
                  <a:srgbClr val="131313"/>
                </a:solidFill>
                <a:latin typeface="Gill Sans MT" panose="020B0502020104020203" pitchFamily="34" charset="0"/>
                <a:cs typeface="Tw Cen MT"/>
              </a:rPr>
              <a:t>RINCIAN PENDAPATAN BERDASARKAN SEGMEN USAHA</a:t>
            </a:r>
            <a:endParaRPr sz="3800" dirty="0">
              <a:latin typeface="Gill Sans MT" panose="020B0502020104020203" pitchFamily="34" charset="0"/>
              <a:cs typeface="Tw Cen MT"/>
            </a:endParaRPr>
          </a:p>
        </p:txBody>
      </p:sp>
      <p:pic>
        <p:nvPicPr>
          <p:cNvPr id="148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" y="1395983"/>
            <a:ext cx="2443353" cy="283464"/>
          </a:xfrm>
          <a:prstGeom prst="rect">
            <a:avLst/>
          </a:prstGeom>
        </p:spPr>
      </p:pic>
      <p:sp>
        <p:nvSpPr>
          <p:cNvPr id="149" name="object 4"/>
          <p:cNvSpPr/>
          <p:nvPr/>
        </p:nvSpPr>
        <p:spPr>
          <a:xfrm>
            <a:off x="458254" y="1182750"/>
            <a:ext cx="16436340" cy="14604"/>
          </a:xfrm>
          <a:custGeom>
            <a:avLst/>
            <a:gdLst/>
            <a:ahLst/>
            <a:cxnLst/>
            <a:rect l="l" t="t" r="r" b="b"/>
            <a:pathLst>
              <a:path w="16436340" h="14605">
                <a:moveTo>
                  <a:pt x="0" y="14477"/>
                </a:moveTo>
                <a:lnTo>
                  <a:pt x="16435793" y="0"/>
                </a:lnTo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grpSp>
        <p:nvGrpSpPr>
          <p:cNvPr id="150" name="object 5"/>
          <p:cNvGrpSpPr/>
          <p:nvPr/>
        </p:nvGrpSpPr>
        <p:grpSpPr>
          <a:xfrm>
            <a:off x="453605" y="3178810"/>
            <a:ext cx="3266440" cy="3275965"/>
            <a:chOff x="453605" y="3178810"/>
            <a:chExt cx="3266440" cy="3275965"/>
          </a:xfrm>
        </p:grpSpPr>
        <p:sp>
          <p:nvSpPr>
            <p:cNvPr id="151" name="object 6"/>
            <p:cNvSpPr/>
            <p:nvPr/>
          </p:nvSpPr>
          <p:spPr>
            <a:xfrm>
              <a:off x="453605" y="3188335"/>
              <a:ext cx="3266440" cy="3266440"/>
            </a:xfrm>
            <a:custGeom>
              <a:avLst/>
              <a:gdLst/>
              <a:ahLst/>
              <a:cxnLst/>
              <a:rect l="l" t="t" r="r" b="b"/>
              <a:pathLst>
                <a:path w="3266440" h="3266440">
                  <a:moveTo>
                    <a:pt x="1633004" y="0"/>
                  </a:moveTo>
                  <a:lnTo>
                    <a:pt x="1633004" y="669544"/>
                  </a:lnTo>
                  <a:lnTo>
                    <a:pt x="1683251" y="670850"/>
                  </a:lnTo>
                  <a:lnTo>
                    <a:pt x="1733048" y="674738"/>
                  </a:lnTo>
                  <a:lnTo>
                    <a:pt x="1782310" y="681160"/>
                  </a:lnTo>
                  <a:lnTo>
                    <a:pt x="1830953" y="690069"/>
                  </a:lnTo>
                  <a:lnTo>
                    <a:pt x="1878891" y="701417"/>
                  </a:lnTo>
                  <a:lnTo>
                    <a:pt x="1926041" y="715156"/>
                  </a:lnTo>
                  <a:lnTo>
                    <a:pt x="1972318" y="731240"/>
                  </a:lnTo>
                  <a:lnTo>
                    <a:pt x="2017637" y="749621"/>
                  </a:lnTo>
                  <a:lnTo>
                    <a:pt x="2061913" y="770251"/>
                  </a:lnTo>
                  <a:lnTo>
                    <a:pt x="2105063" y="793083"/>
                  </a:lnTo>
                  <a:lnTo>
                    <a:pt x="2147000" y="818069"/>
                  </a:lnTo>
                  <a:lnTo>
                    <a:pt x="2187642" y="845163"/>
                  </a:lnTo>
                  <a:lnTo>
                    <a:pt x="2226903" y="874317"/>
                  </a:lnTo>
                  <a:lnTo>
                    <a:pt x="2264699" y="905482"/>
                  </a:lnTo>
                  <a:lnTo>
                    <a:pt x="2300944" y="938613"/>
                  </a:lnTo>
                  <a:lnTo>
                    <a:pt x="2335555" y="973661"/>
                  </a:lnTo>
                  <a:lnTo>
                    <a:pt x="2368448" y="1010579"/>
                  </a:lnTo>
                  <a:lnTo>
                    <a:pt x="2399536" y="1049319"/>
                  </a:lnTo>
                  <a:lnTo>
                    <a:pt x="2428736" y="1089834"/>
                  </a:lnTo>
                  <a:lnTo>
                    <a:pt x="2455964" y="1132078"/>
                  </a:lnTo>
                  <a:lnTo>
                    <a:pt x="2479964" y="1173767"/>
                  </a:lnTo>
                  <a:lnTo>
                    <a:pt x="2501664" y="1216143"/>
                  </a:lnTo>
                  <a:lnTo>
                    <a:pt x="2521081" y="1259129"/>
                  </a:lnTo>
                  <a:lnTo>
                    <a:pt x="2538234" y="1302649"/>
                  </a:lnTo>
                  <a:lnTo>
                    <a:pt x="2553142" y="1346627"/>
                  </a:lnTo>
                  <a:lnTo>
                    <a:pt x="2565822" y="1390989"/>
                  </a:lnTo>
                  <a:lnTo>
                    <a:pt x="2576294" y="1435656"/>
                  </a:lnTo>
                  <a:lnTo>
                    <a:pt x="2584575" y="1480555"/>
                  </a:lnTo>
                  <a:lnTo>
                    <a:pt x="2590685" y="1525609"/>
                  </a:lnTo>
                  <a:lnTo>
                    <a:pt x="2594641" y="1570741"/>
                  </a:lnTo>
                  <a:lnTo>
                    <a:pt x="2596463" y="1615877"/>
                  </a:lnTo>
                  <a:lnTo>
                    <a:pt x="2596169" y="1660940"/>
                  </a:lnTo>
                  <a:lnTo>
                    <a:pt x="2593777" y="1705854"/>
                  </a:lnTo>
                  <a:lnTo>
                    <a:pt x="2589306" y="1750544"/>
                  </a:lnTo>
                  <a:lnTo>
                    <a:pt x="2582774" y="1794933"/>
                  </a:lnTo>
                  <a:lnTo>
                    <a:pt x="2574200" y="1838946"/>
                  </a:lnTo>
                  <a:lnTo>
                    <a:pt x="2563602" y="1882507"/>
                  </a:lnTo>
                  <a:lnTo>
                    <a:pt x="2550998" y="1925539"/>
                  </a:lnTo>
                  <a:lnTo>
                    <a:pt x="2536408" y="1967968"/>
                  </a:lnTo>
                  <a:lnTo>
                    <a:pt x="2519850" y="2009717"/>
                  </a:lnTo>
                  <a:lnTo>
                    <a:pt x="2501342" y="2050710"/>
                  </a:lnTo>
                  <a:lnTo>
                    <a:pt x="2480903" y="2090871"/>
                  </a:lnTo>
                  <a:lnTo>
                    <a:pt x="2458550" y="2130125"/>
                  </a:lnTo>
                  <a:lnTo>
                    <a:pt x="2434304" y="2168395"/>
                  </a:lnTo>
                  <a:lnTo>
                    <a:pt x="2408182" y="2205606"/>
                  </a:lnTo>
                  <a:lnTo>
                    <a:pt x="2380202" y="2241682"/>
                  </a:lnTo>
                  <a:lnTo>
                    <a:pt x="2350383" y="2276547"/>
                  </a:lnTo>
                  <a:lnTo>
                    <a:pt x="2318744" y="2310125"/>
                  </a:lnTo>
                  <a:lnTo>
                    <a:pt x="2285304" y="2342339"/>
                  </a:lnTo>
                  <a:lnTo>
                    <a:pt x="2250080" y="2373116"/>
                  </a:lnTo>
                  <a:lnTo>
                    <a:pt x="2213090" y="2402377"/>
                  </a:lnTo>
                  <a:lnTo>
                    <a:pt x="2174355" y="2430048"/>
                  </a:lnTo>
                  <a:lnTo>
                    <a:pt x="2133892" y="2456053"/>
                  </a:lnTo>
                  <a:lnTo>
                    <a:pt x="2092202" y="2480042"/>
                  </a:lnTo>
                  <a:lnTo>
                    <a:pt x="2049826" y="2501731"/>
                  </a:lnTo>
                  <a:lnTo>
                    <a:pt x="2006841" y="2521139"/>
                  </a:lnTo>
                  <a:lnTo>
                    <a:pt x="1963320" y="2538282"/>
                  </a:lnTo>
                  <a:lnTo>
                    <a:pt x="1919342" y="2553181"/>
                  </a:lnTo>
                  <a:lnTo>
                    <a:pt x="1874981" y="2565853"/>
                  </a:lnTo>
                  <a:lnTo>
                    <a:pt x="1830313" y="2576318"/>
                  </a:lnTo>
                  <a:lnTo>
                    <a:pt x="1785414" y="2584592"/>
                  </a:lnTo>
                  <a:lnTo>
                    <a:pt x="1740361" y="2590695"/>
                  </a:lnTo>
                  <a:lnTo>
                    <a:pt x="1695229" y="2594646"/>
                  </a:lnTo>
                  <a:lnTo>
                    <a:pt x="1650094" y="2596463"/>
                  </a:lnTo>
                  <a:lnTo>
                    <a:pt x="1605031" y="2596164"/>
                  </a:lnTo>
                  <a:lnTo>
                    <a:pt x="1560117" y="2593767"/>
                  </a:lnTo>
                  <a:lnTo>
                    <a:pt x="1515428" y="2589292"/>
                  </a:lnTo>
                  <a:lnTo>
                    <a:pt x="1471040" y="2582756"/>
                  </a:lnTo>
                  <a:lnTo>
                    <a:pt x="1427027" y="2574179"/>
                  </a:lnTo>
                  <a:lnTo>
                    <a:pt x="1383468" y="2563578"/>
                  </a:lnTo>
                  <a:lnTo>
                    <a:pt x="1340436" y="2550972"/>
                  </a:lnTo>
                  <a:lnTo>
                    <a:pt x="1298008" y="2536380"/>
                  </a:lnTo>
                  <a:lnTo>
                    <a:pt x="1256261" y="2519820"/>
                  </a:lnTo>
                  <a:lnTo>
                    <a:pt x="1215269" y="2501310"/>
                  </a:lnTo>
                  <a:lnTo>
                    <a:pt x="1175109" y="2480869"/>
                  </a:lnTo>
                  <a:lnTo>
                    <a:pt x="1135857" y="2458516"/>
                  </a:lnTo>
                  <a:lnTo>
                    <a:pt x="1097589" y="2434268"/>
                  </a:lnTo>
                  <a:lnTo>
                    <a:pt x="1060379" y="2408145"/>
                  </a:lnTo>
                  <a:lnTo>
                    <a:pt x="1024306" y="2380165"/>
                  </a:lnTo>
                  <a:lnTo>
                    <a:pt x="989443" y="2350346"/>
                  </a:lnTo>
                  <a:lnTo>
                    <a:pt x="955868" y="2318707"/>
                  </a:lnTo>
                  <a:lnTo>
                    <a:pt x="923655" y="2285266"/>
                  </a:lnTo>
                  <a:lnTo>
                    <a:pt x="892882" y="2250042"/>
                  </a:lnTo>
                  <a:lnTo>
                    <a:pt x="863624" y="2213052"/>
                  </a:lnTo>
                  <a:lnTo>
                    <a:pt x="835956" y="2174317"/>
                  </a:lnTo>
                  <a:lnTo>
                    <a:pt x="809955" y="2133854"/>
                  </a:lnTo>
                  <a:lnTo>
                    <a:pt x="785963" y="2092164"/>
                  </a:lnTo>
                  <a:lnTo>
                    <a:pt x="764271" y="2049790"/>
                  </a:lnTo>
                  <a:lnTo>
                    <a:pt x="744861" y="2006805"/>
                  </a:lnTo>
                  <a:lnTo>
                    <a:pt x="727715" y="1963287"/>
                  </a:lnTo>
                  <a:lnTo>
                    <a:pt x="712814" y="1919311"/>
                  </a:lnTo>
                  <a:lnTo>
                    <a:pt x="700139" y="1874953"/>
                  </a:lnTo>
                  <a:lnTo>
                    <a:pt x="689673" y="1830289"/>
                  </a:lnTo>
                  <a:lnTo>
                    <a:pt x="681395" y="1785395"/>
                  </a:lnTo>
                  <a:lnTo>
                    <a:pt x="675290" y="1740345"/>
                  </a:lnTo>
                  <a:lnTo>
                    <a:pt x="671337" y="1695218"/>
                  </a:lnTo>
                  <a:lnTo>
                    <a:pt x="669518" y="1650087"/>
                  </a:lnTo>
                  <a:lnTo>
                    <a:pt x="669815" y="1605029"/>
                  </a:lnTo>
                  <a:lnTo>
                    <a:pt x="672209" y="1560121"/>
                  </a:lnTo>
                  <a:lnTo>
                    <a:pt x="676682" y="1515436"/>
                  </a:lnTo>
                  <a:lnTo>
                    <a:pt x="683216" y="1471053"/>
                  </a:lnTo>
                  <a:lnTo>
                    <a:pt x="691791" y="1427046"/>
                  </a:lnTo>
                  <a:lnTo>
                    <a:pt x="702390" y="1383491"/>
                  </a:lnTo>
                  <a:lnTo>
                    <a:pt x="714995" y="1340464"/>
                  </a:lnTo>
                  <a:lnTo>
                    <a:pt x="729585" y="1298041"/>
                  </a:lnTo>
                  <a:lnTo>
                    <a:pt x="746144" y="1256298"/>
                  </a:lnTo>
                  <a:lnTo>
                    <a:pt x="764653" y="1215310"/>
                  </a:lnTo>
                  <a:lnTo>
                    <a:pt x="785093" y="1175154"/>
                  </a:lnTo>
                  <a:lnTo>
                    <a:pt x="807445" y="1135905"/>
                  </a:lnTo>
                  <a:lnTo>
                    <a:pt x="831693" y="1097640"/>
                  </a:lnTo>
                  <a:lnTo>
                    <a:pt x="857815" y="1060433"/>
                  </a:lnTo>
                  <a:lnTo>
                    <a:pt x="885796" y="1024361"/>
                  </a:lnTo>
                  <a:lnTo>
                    <a:pt x="915615" y="989500"/>
                  </a:lnTo>
                  <a:lnTo>
                    <a:pt x="947255" y="955926"/>
                  </a:lnTo>
                  <a:lnTo>
                    <a:pt x="980697" y="923713"/>
                  </a:lnTo>
                  <a:lnTo>
                    <a:pt x="1015922" y="892939"/>
                  </a:lnTo>
                  <a:lnTo>
                    <a:pt x="1052913" y="863680"/>
                  </a:lnTo>
                  <a:lnTo>
                    <a:pt x="1091650" y="836010"/>
                  </a:lnTo>
                  <a:lnTo>
                    <a:pt x="1132116" y="810006"/>
                  </a:lnTo>
                  <a:lnTo>
                    <a:pt x="784034" y="237998"/>
                  </a:lnTo>
                  <a:lnTo>
                    <a:pt x="741569" y="264739"/>
                  </a:lnTo>
                  <a:lnTo>
                    <a:pt x="700105" y="292658"/>
                  </a:lnTo>
                  <a:lnTo>
                    <a:pt x="659659" y="321724"/>
                  </a:lnTo>
                  <a:lnTo>
                    <a:pt x="620247" y="351910"/>
                  </a:lnTo>
                  <a:lnTo>
                    <a:pt x="581885" y="383185"/>
                  </a:lnTo>
                  <a:lnTo>
                    <a:pt x="544590" y="415520"/>
                  </a:lnTo>
                  <a:lnTo>
                    <a:pt x="508378" y="448887"/>
                  </a:lnTo>
                  <a:lnTo>
                    <a:pt x="473265" y="483255"/>
                  </a:lnTo>
                  <a:lnTo>
                    <a:pt x="439268" y="518597"/>
                  </a:lnTo>
                  <a:lnTo>
                    <a:pt x="406404" y="554882"/>
                  </a:lnTo>
                  <a:lnTo>
                    <a:pt x="374688" y="592081"/>
                  </a:lnTo>
                  <a:lnTo>
                    <a:pt x="344138" y="630166"/>
                  </a:lnTo>
                  <a:lnTo>
                    <a:pt x="314769" y="669107"/>
                  </a:lnTo>
                  <a:lnTo>
                    <a:pt x="286598" y="708875"/>
                  </a:lnTo>
                  <a:lnTo>
                    <a:pt x="259641" y="749441"/>
                  </a:lnTo>
                  <a:lnTo>
                    <a:pt x="233916" y="790776"/>
                  </a:lnTo>
                  <a:lnTo>
                    <a:pt x="209437" y="832850"/>
                  </a:lnTo>
                  <a:lnTo>
                    <a:pt x="186222" y="875634"/>
                  </a:lnTo>
                  <a:lnTo>
                    <a:pt x="164286" y="919099"/>
                  </a:lnTo>
                  <a:lnTo>
                    <a:pt x="143647" y="963216"/>
                  </a:lnTo>
                  <a:lnTo>
                    <a:pt x="124321" y="1007956"/>
                  </a:lnTo>
                  <a:lnTo>
                    <a:pt x="106324" y="1053289"/>
                  </a:lnTo>
                  <a:lnTo>
                    <a:pt x="89672" y="1099187"/>
                  </a:lnTo>
                  <a:lnTo>
                    <a:pt x="74382" y="1145620"/>
                  </a:lnTo>
                  <a:lnTo>
                    <a:pt x="60471" y="1192559"/>
                  </a:lnTo>
                  <a:lnTo>
                    <a:pt x="47954" y="1239975"/>
                  </a:lnTo>
                  <a:lnTo>
                    <a:pt x="36849" y="1287838"/>
                  </a:lnTo>
                  <a:lnTo>
                    <a:pt x="27171" y="1336120"/>
                  </a:lnTo>
                  <a:lnTo>
                    <a:pt x="18937" y="1384791"/>
                  </a:lnTo>
                  <a:lnTo>
                    <a:pt x="12163" y="1433823"/>
                  </a:lnTo>
                  <a:lnTo>
                    <a:pt x="6866" y="1483185"/>
                  </a:lnTo>
                  <a:lnTo>
                    <a:pt x="3062" y="1532849"/>
                  </a:lnTo>
                  <a:lnTo>
                    <a:pt x="768" y="1582785"/>
                  </a:lnTo>
                  <a:lnTo>
                    <a:pt x="0" y="1632966"/>
                  </a:lnTo>
                  <a:lnTo>
                    <a:pt x="696" y="1681118"/>
                  </a:lnTo>
                  <a:lnTo>
                    <a:pt x="2772" y="1728924"/>
                  </a:lnTo>
                  <a:lnTo>
                    <a:pt x="6208" y="1776365"/>
                  </a:lnTo>
                  <a:lnTo>
                    <a:pt x="10986" y="1823421"/>
                  </a:lnTo>
                  <a:lnTo>
                    <a:pt x="17086" y="1870073"/>
                  </a:lnTo>
                  <a:lnTo>
                    <a:pt x="24489" y="1916303"/>
                  </a:lnTo>
                  <a:lnTo>
                    <a:pt x="33176" y="1962091"/>
                  </a:lnTo>
                  <a:lnTo>
                    <a:pt x="43128" y="2007419"/>
                  </a:lnTo>
                  <a:lnTo>
                    <a:pt x="54325" y="2052265"/>
                  </a:lnTo>
                  <a:lnTo>
                    <a:pt x="66750" y="2096613"/>
                  </a:lnTo>
                  <a:lnTo>
                    <a:pt x="80381" y="2140442"/>
                  </a:lnTo>
                  <a:lnTo>
                    <a:pt x="95201" y="2183734"/>
                  </a:lnTo>
                  <a:lnTo>
                    <a:pt x="111189" y="2226469"/>
                  </a:lnTo>
                  <a:lnTo>
                    <a:pt x="128328" y="2268628"/>
                  </a:lnTo>
                  <a:lnTo>
                    <a:pt x="146598" y="2310193"/>
                  </a:lnTo>
                  <a:lnTo>
                    <a:pt x="165979" y="2351143"/>
                  </a:lnTo>
                  <a:lnTo>
                    <a:pt x="186452" y="2391460"/>
                  </a:lnTo>
                  <a:lnTo>
                    <a:pt x="207999" y="2431124"/>
                  </a:lnTo>
                  <a:lnTo>
                    <a:pt x="230601" y="2470117"/>
                  </a:lnTo>
                  <a:lnTo>
                    <a:pt x="254237" y="2508420"/>
                  </a:lnTo>
                  <a:lnTo>
                    <a:pt x="278889" y="2546013"/>
                  </a:lnTo>
                  <a:lnTo>
                    <a:pt x="304538" y="2582876"/>
                  </a:lnTo>
                  <a:lnTo>
                    <a:pt x="331165" y="2618992"/>
                  </a:lnTo>
                  <a:lnTo>
                    <a:pt x="358750" y="2654341"/>
                  </a:lnTo>
                  <a:lnTo>
                    <a:pt x="387274" y="2688903"/>
                  </a:lnTo>
                  <a:lnTo>
                    <a:pt x="416719" y="2722660"/>
                  </a:lnTo>
                  <a:lnTo>
                    <a:pt x="447065" y="2755593"/>
                  </a:lnTo>
                  <a:lnTo>
                    <a:pt x="478293" y="2787681"/>
                  </a:lnTo>
                  <a:lnTo>
                    <a:pt x="510383" y="2818907"/>
                  </a:lnTo>
                  <a:lnTo>
                    <a:pt x="543317" y="2849251"/>
                  </a:lnTo>
                  <a:lnTo>
                    <a:pt x="577076" y="2878694"/>
                  </a:lnTo>
                  <a:lnTo>
                    <a:pt x="611640" y="2907216"/>
                  </a:lnTo>
                  <a:lnTo>
                    <a:pt x="646990" y="2934799"/>
                  </a:lnTo>
                  <a:lnTo>
                    <a:pt x="683107" y="2961424"/>
                  </a:lnTo>
                  <a:lnTo>
                    <a:pt x="719972" y="2987071"/>
                  </a:lnTo>
                  <a:lnTo>
                    <a:pt x="757566" y="3011721"/>
                  </a:lnTo>
                  <a:lnTo>
                    <a:pt x="795870" y="3035355"/>
                  </a:lnTo>
                  <a:lnTo>
                    <a:pt x="834864" y="3057954"/>
                  </a:lnTo>
                  <a:lnTo>
                    <a:pt x="874529" y="3079499"/>
                  </a:lnTo>
                  <a:lnTo>
                    <a:pt x="914847" y="3099971"/>
                  </a:lnTo>
                  <a:lnTo>
                    <a:pt x="955797" y="3119350"/>
                  </a:lnTo>
                  <a:lnTo>
                    <a:pt x="997362" y="3137618"/>
                  </a:lnTo>
                  <a:lnTo>
                    <a:pt x="1039521" y="3154755"/>
                  </a:lnTo>
                  <a:lnTo>
                    <a:pt x="1082256" y="3170742"/>
                  </a:lnTo>
                  <a:lnTo>
                    <a:pt x="1125547" y="3185560"/>
                  </a:lnTo>
                  <a:lnTo>
                    <a:pt x="1169376" y="3199190"/>
                  </a:lnTo>
                  <a:lnTo>
                    <a:pt x="1213723" y="3211612"/>
                  </a:lnTo>
                  <a:lnTo>
                    <a:pt x="1258568" y="3222809"/>
                  </a:lnTo>
                  <a:lnTo>
                    <a:pt x="1303894" y="3232759"/>
                  </a:lnTo>
                  <a:lnTo>
                    <a:pt x="1349681" y="3241445"/>
                  </a:lnTo>
                  <a:lnTo>
                    <a:pt x="1395909" y="3248847"/>
                  </a:lnTo>
                  <a:lnTo>
                    <a:pt x="1442559" y="3254947"/>
                  </a:lnTo>
                  <a:lnTo>
                    <a:pt x="1489613" y="3259724"/>
                  </a:lnTo>
                  <a:lnTo>
                    <a:pt x="1537051" y="3263160"/>
                  </a:lnTo>
                  <a:lnTo>
                    <a:pt x="1584855" y="3265235"/>
                  </a:lnTo>
                  <a:lnTo>
                    <a:pt x="1633004" y="3265932"/>
                  </a:lnTo>
                  <a:lnTo>
                    <a:pt x="1681149" y="3265235"/>
                  </a:lnTo>
                  <a:lnTo>
                    <a:pt x="1728949" y="3263160"/>
                  </a:lnTo>
                  <a:lnTo>
                    <a:pt x="1776384" y="3259724"/>
                  </a:lnTo>
                  <a:lnTo>
                    <a:pt x="1823435" y="3254947"/>
                  </a:lnTo>
                  <a:lnTo>
                    <a:pt x="1870083" y="3248847"/>
                  </a:lnTo>
                  <a:lnTo>
                    <a:pt x="1916309" y="3241445"/>
                  </a:lnTo>
                  <a:lnTo>
                    <a:pt x="1962093" y="3232759"/>
                  </a:lnTo>
                  <a:lnTo>
                    <a:pt x="2007417" y="3222809"/>
                  </a:lnTo>
                  <a:lnTo>
                    <a:pt x="2052260" y="3211612"/>
                  </a:lnTo>
                  <a:lnTo>
                    <a:pt x="2096605" y="3199190"/>
                  </a:lnTo>
                  <a:lnTo>
                    <a:pt x="2140432" y="3185560"/>
                  </a:lnTo>
                  <a:lnTo>
                    <a:pt x="2183722" y="3170742"/>
                  </a:lnTo>
                  <a:lnTo>
                    <a:pt x="2226455" y="3154755"/>
                  </a:lnTo>
                  <a:lnTo>
                    <a:pt x="2268613" y="3137618"/>
                  </a:lnTo>
                  <a:lnTo>
                    <a:pt x="2310176" y="3119350"/>
                  </a:lnTo>
                  <a:lnTo>
                    <a:pt x="2351125" y="3099971"/>
                  </a:lnTo>
                  <a:lnTo>
                    <a:pt x="2391442" y="3079499"/>
                  </a:lnTo>
                  <a:lnTo>
                    <a:pt x="2431106" y="3057954"/>
                  </a:lnTo>
                  <a:lnTo>
                    <a:pt x="2470099" y="3035355"/>
                  </a:lnTo>
                  <a:lnTo>
                    <a:pt x="2508402" y="3011721"/>
                  </a:lnTo>
                  <a:lnTo>
                    <a:pt x="2545995" y="2987071"/>
                  </a:lnTo>
                  <a:lnTo>
                    <a:pt x="2582859" y="2961424"/>
                  </a:lnTo>
                  <a:lnTo>
                    <a:pt x="2618976" y="2934799"/>
                  </a:lnTo>
                  <a:lnTo>
                    <a:pt x="2654326" y="2907216"/>
                  </a:lnTo>
                  <a:lnTo>
                    <a:pt x="2688889" y="2878694"/>
                  </a:lnTo>
                  <a:lnTo>
                    <a:pt x="2722648" y="2849251"/>
                  </a:lnTo>
                  <a:lnTo>
                    <a:pt x="2755581" y="2818907"/>
                  </a:lnTo>
                  <a:lnTo>
                    <a:pt x="2787672" y="2787681"/>
                  </a:lnTo>
                  <a:lnTo>
                    <a:pt x="2818899" y="2755593"/>
                  </a:lnTo>
                  <a:lnTo>
                    <a:pt x="2849245" y="2722660"/>
                  </a:lnTo>
                  <a:lnTo>
                    <a:pt x="2878690" y="2688903"/>
                  </a:lnTo>
                  <a:lnTo>
                    <a:pt x="2907214" y="2654341"/>
                  </a:lnTo>
                  <a:lnTo>
                    <a:pt x="2934799" y="2618992"/>
                  </a:lnTo>
                  <a:lnTo>
                    <a:pt x="2961426" y="2582876"/>
                  </a:lnTo>
                  <a:lnTo>
                    <a:pt x="2987075" y="2546013"/>
                  </a:lnTo>
                  <a:lnTo>
                    <a:pt x="3011728" y="2508420"/>
                  </a:lnTo>
                  <a:lnTo>
                    <a:pt x="3035364" y="2470117"/>
                  </a:lnTo>
                  <a:lnTo>
                    <a:pt x="3057966" y="2431124"/>
                  </a:lnTo>
                  <a:lnTo>
                    <a:pt x="3079513" y="2391460"/>
                  </a:lnTo>
                  <a:lnTo>
                    <a:pt x="3099987" y="2351143"/>
                  </a:lnTo>
                  <a:lnTo>
                    <a:pt x="3119368" y="2310193"/>
                  </a:lnTo>
                  <a:lnTo>
                    <a:pt x="3137638" y="2268628"/>
                  </a:lnTo>
                  <a:lnTo>
                    <a:pt x="3154777" y="2226469"/>
                  </a:lnTo>
                  <a:lnTo>
                    <a:pt x="3170766" y="2183734"/>
                  </a:lnTo>
                  <a:lnTo>
                    <a:pt x="3185586" y="2140442"/>
                  </a:lnTo>
                  <a:lnTo>
                    <a:pt x="3199218" y="2096613"/>
                  </a:lnTo>
                  <a:lnTo>
                    <a:pt x="3211642" y="2052265"/>
                  </a:lnTo>
                  <a:lnTo>
                    <a:pt x="3222840" y="2007419"/>
                  </a:lnTo>
                  <a:lnTo>
                    <a:pt x="3232792" y="1962091"/>
                  </a:lnTo>
                  <a:lnTo>
                    <a:pt x="3241479" y="1916303"/>
                  </a:lnTo>
                  <a:lnTo>
                    <a:pt x="3248883" y="1870073"/>
                  </a:lnTo>
                  <a:lnTo>
                    <a:pt x="3254983" y="1823421"/>
                  </a:lnTo>
                  <a:lnTo>
                    <a:pt x="3259761" y="1776365"/>
                  </a:lnTo>
                  <a:lnTo>
                    <a:pt x="3263197" y="1728924"/>
                  </a:lnTo>
                  <a:lnTo>
                    <a:pt x="3265273" y="1681118"/>
                  </a:lnTo>
                  <a:lnTo>
                    <a:pt x="3265970" y="1632966"/>
                  </a:lnTo>
                  <a:lnTo>
                    <a:pt x="3265273" y="1584820"/>
                  </a:lnTo>
                  <a:lnTo>
                    <a:pt x="3263197" y="1537020"/>
                  </a:lnTo>
                  <a:lnTo>
                    <a:pt x="3259761" y="1489585"/>
                  </a:lnTo>
                  <a:lnTo>
                    <a:pt x="3254983" y="1442534"/>
                  </a:lnTo>
                  <a:lnTo>
                    <a:pt x="3248883" y="1395886"/>
                  </a:lnTo>
                  <a:lnTo>
                    <a:pt x="3241479" y="1349660"/>
                  </a:lnTo>
                  <a:lnTo>
                    <a:pt x="3232792" y="1303876"/>
                  </a:lnTo>
                  <a:lnTo>
                    <a:pt x="3222840" y="1258552"/>
                  </a:lnTo>
                  <a:lnTo>
                    <a:pt x="3211642" y="1213709"/>
                  </a:lnTo>
                  <a:lnTo>
                    <a:pt x="3199218" y="1169364"/>
                  </a:lnTo>
                  <a:lnTo>
                    <a:pt x="3185586" y="1125537"/>
                  </a:lnTo>
                  <a:lnTo>
                    <a:pt x="3170766" y="1082247"/>
                  </a:lnTo>
                  <a:lnTo>
                    <a:pt x="3154777" y="1039514"/>
                  </a:lnTo>
                  <a:lnTo>
                    <a:pt x="3137638" y="997356"/>
                  </a:lnTo>
                  <a:lnTo>
                    <a:pt x="3119368" y="955793"/>
                  </a:lnTo>
                  <a:lnTo>
                    <a:pt x="3099987" y="914844"/>
                  </a:lnTo>
                  <a:lnTo>
                    <a:pt x="3079513" y="874527"/>
                  </a:lnTo>
                  <a:lnTo>
                    <a:pt x="3057966" y="834863"/>
                  </a:lnTo>
                  <a:lnTo>
                    <a:pt x="3035364" y="795870"/>
                  </a:lnTo>
                  <a:lnTo>
                    <a:pt x="3011728" y="757567"/>
                  </a:lnTo>
                  <a:lnTo>
                    <a:pt x="2987075" y="719974"/>
                  </a:lnTo>
                  <a:lnTo>
                    <a:pt x="2961426" y="683110"/>
                  </a:lnTo>
                  <a:lnTo>
                    <a:pt x="2934799" y="646993"/>
                  </a:lnTo>
                  <a:lnTo>
                    <a:pt x="2907214" y="611643"/>
                  </a:lnTo>
                  <a:lnTo>
                    <a:pt x="2878690" y="577080"/>
                  </a:lnTo>
                  <a:lnTo>
                    <a:pt x="2849245" y="543322"/>
                  </a:lnTo>
                  <a:lnTo>
                    <a:pt x="2818899" y="510388"/>
                  </a:lnTo>
                  <a:lnTo>
                    <a:pt x="2787672" y="478297"/>
                  </a:lnTo>
                  <a:lnTo>
                    <a:pt x="2755581" y="447070"/>
                  </a:lnTo>
                  <a:lnTo>
                    <a:pt x="2722648" y="416724"/>
                  </a:lnTo>
                  <a:lnTo>
                    <a:pt x="2688889" y="387279"/>
                  </a:lnTo>
                  <a:lnTo>
                    <a:pt x="2654326" y="358755"/>
                  </a:lnTo>
                  <a:lnTo>
                    <a:pt x="2618976" y="331170"/>
                  </a:lnTo>
                  <a:lnTo>
                    <a:pt x="2582859" y="304543"/>
                  </a:lnTo>
                  <a:lnTo>
                    <a:pt x="2545995" y="278894"/>
                  </a:lnTo>
                  <a:lnTo>
                    <a:pt x="2508402" y="254241"/>
                  </a:lnTo>
                  <a:lnTo>
                    <a:pt x="2470099" y="230605"/>
                  </a:lnTo>
                  <a:lnTo>
                    <a:pt x="2431106" y="208003"/>
                  </a:lnTo>
                  <a:lnTo>
                    <a:pt x="2391442" y="186456"/>
                  </a:lnTo>
                  <a:lnTo>
                    <a:pt x="2351125" y="165982"/>
                  </a:lnTo>
                  <a:lnTo>
                    <a:pt x="2310176" y="146601"/>
                  </a:lnTo>
                  <a:lnTo>
                    <a:pt x="2268613" y="128331"/>
                  </a:lnTo>
                  <a:lnTo>
                    <a:pt x="2226455" y="111192"/>
                  </a:lnTo>
                  <a:lnTo>
                    <a:pt x="2183722" y="95203"/>
                  </a:lnTo>
                  <a:lnTo>
                    <a:pt x="2140432" y="80383"/>
                  </a:lnTo>
                  <a:lnTo>
                    <a:pt x="2096605" y="66751"/>
                  </a:lnTo>
                  <a:lnTo>
                    <a:pt x="2052260" y="54327"/>
                  </a:lnTo>
                  <a:lnTo>
                    <a:pt x="2007417" y="43129"/>
                  </a:lnTo>
                  <a:lnTo>
                    <a:pt x="1962093" y="33177"/>
                  </a:lnTo>
                  <a:lnTo>
                    <a:pt x="1916309" y="24490"/>
                  </a:lnTo>
                  <a:lnTo>
                    <a:pt x="1870083" y="17086"/>
                  </a:lnTo>
                  <a:lnTo>
                    <a:pt x="1823435" y="10986"/>
                  </a:lnTo>
                  <a:lnTo>
                    <a:pt x="1776384" y="6208"/>
                  </a:lnTo>
                  <a:lnTo>
                    <a:pt x="1728949" y="2772"/>
                  </a:lnTo>
                  <a:lnTo>
                    <a:pt x="1681149" y="696"/>
                  </a:lnTo>
                  <a:lnTo>
                    <a:pt x="1633004" y="0"/>
                  </a:lnTo>
                  <a:close/>
                </a:path>
              </a:pathLst>
            </a:custGeom>
            <a:solidFill>
              <a:srgbClr val="8FC746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52" name="object 7"/>
            <p:cNvSpPr/>
            <p:nvPr/>
          </p:nvSpPr>
          <p:spPr>
            <a:xfrm>
              <a:off x="1237640" y="3188335"/>
              <a:ext cx="848994" cy="810260"/>
            </a:xfrm>
            <a:custGeom>
              <a:avLst/>
              <a:gdLst/>
              <a:ahLst/>
              <a:cxnLst/>
              <a:rect l="l" t="t" r="r" b="b"/>
              <a:pathLst>
                <a:path w="848994" h="810260">
                  <a:moveTo>
                    <a:pt x="848969" y="0"/>
                  </a:moveTo>
                  <a:lnTo>
                    <a:pt x="799117" y="760"/>
                  </a:lnTo>
                  <a:lnTo>
                    <a:pt x="749403" y="3035"/>
                  </a:lnTo>
                  <a:lnTo>
                    <a:pt x="699862" y="6816"/>
                  </a:lnTo>
                  <a:lnTo>
                    <a:pt x="650526" y="12094"/>
                  </a:lnTo>
                  <a:lnTo>
                    <a:pt x="601429" y="18859"/>
                  </a:lnTo>
                  <a:lnTo>
                    <a:pt x="552604" y="27102"/>
                  </a:lnTo>
                  <a:lnTo>
                    <a:pt x="504084" y="36815"/>
                  </a:lnTo>
                  <a:lnTo>
                    <a:pt x="455902" y="47987"/>
                  </a:lnTo>
                  <a:lnTo>
                    <a:pt x="408092" y="60610"/>
                  </a:lnTo>
                  <a:lnTo>
                    <a:pt x="360686" y="74675"/>
                  </a:lnTo>
                  <a:lnTo>
                    <a:pt x="313719" y="90173"/>
                  </a:lnTo>
                  <a:lnTo>
                    <a:pt x="267223" y="107093"/>
                  </a:lnTo>
                  <a:lnTo>
                    <a:pt x="221231" y="125429"/>
                  </a:lnTo>
                  <a:lnTo>
                    <a:pt x="175776" y="145169"/>
                  </a:lnTo>
                  <a:lnTo>
                    <a:pt x="130893" y="166305"/>
                  </a:lnTo>
                  <a:lnTo>
                    <a:pt x="86613" y="188828"/>
                  </a:lnTo>
                  <a:lnTo>
                    <a:pt x="42971" y="212728"/>
                  </a:lnTo>
                  <a:lnTo>
                    <a:pt x="0" y="237998"/>
                  </a:lnTo>
                  <a:lnTo>
                    <a:pt x="348081" y="810006"/>
                  </a:lnTo>
                  <a:lnTo>
                    <a:pt x="393999" y="783729"/>
                  </a:lnTo>
                  <a:lnTo>
                    <a:pt x="441151" y="760089"/>
                  </a:lnTo>
                  <a:lnTo>
                    <a:pt x="489421" y="739117"/>
                  </a:lnTo>
                  <a:lnTo>
                    <a:pt x="538695" y="720841"/>
                  </a:lnTo>
                  <a:lnTo>
                    <a:pt x="588857" y="705294"/>
                  </a:lnTo>
                  <a:lnTo>
                    <a:pt x="639793" y="692505"/>
                  </a:lnTo>
                  <a:lnTo>
                    <a:pt x="691387" y="682505"/>
                  </a:lnTo>
                  <a:lnTo>
                    <a:pt x="743525" y="675325"/>
                  </a:lnTo>
                  <a:lnTo>
                    <a:pt x="796090" y="670994"/>
                  </a:lnTo>
                  <a:lnTo>
                    <a:pt x="848969" y="669544"/>
                  </a:lnTo>
                  <a:lnTo>
                    <a:pt x="848969" y="0"/>
                  </a:lnTo>
                  <a:close/>
                </a:path>
              </a:pathLst>
            </a:custGeom>
            <a:solidFill>
              <a:srgbClr val="92CDDD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53" name="object 8"/>
            <p:cNvSpPr/>
            <p:nvPr/>
          </p:nvSpPr>
          <p:spPr>
            <a:xfrm>
              <a:off x="1237640" y="3188335"/>
              <a:ext cx="848994" cy="810260"/>
            </a:xfrm>
            <a:custGeom>
              <a:avLst/>
              <a:gdLst/>
              <a:ahLst/>
              <a:cxnLst/>
              <a:rect l="l" t="t" r="r" b="b"/>
              <a:pathLst>
                <a:path w="848994" h="810260">
                  <a:moveTo>
                    <a:pt x="0" y="237998"/>
                  </a:moveTo>
                  <a:lnTo>
                    <a:pt x="42971" y="212728"/>
                  </a:lnTo>
                  <a:lnTo>
                    <a:pt x="86613" y="188828"/>
                  </a:lnTo>
                  <a:lnTo>
                    <a:pt x="130893" y="166305"/>
                  </a:lnTo>
                  <a:lnTo>
                    <a:pt x="175776" y="145169"/>
                  </a:lnTo>
                  <a:lnTo>
                    <a:pt x="221231" y="125429"/>
                  </a:lnTo>
                  <a:lnTo>
                    <a:pt x="267223" y="107093"/>
                  </a:lnTo>
                  <a:lnTo>
                    <a:pt x="313719" y="90173"/>
                  </a:lnTo>
                  <a:lnTo>
                    <a:pt x="360686" y="74675"/>
                  </a:lnTo>
                  <a:lnTo>
                    <a:pt x="408092" y="60610"/>
                  </a:lnTo>
                  <a:lnTo>
                    <a:pt x="455902" y="47987"/>
                  </a:lnTo>
                  <a:lnTo>
                    <a:pt x="504084" y="36815"/>
                  </a:lnTo>
                  <a:lnTo>
                    <a:pt x="552604" y="27102"/>
                  </a:lnTo>
                  <a:lnTo>
                    <a:pt x="601429" y="18859"/>
                  </a:lnTo>
                  <a:lnTo>
                    <a:pt x="650526" y="12094"/>
                  </a:lnTo>
                  <a:lnTo>
                    <a:pt x="699862" y="6816"/>
                  </a:lnTo>
                  <a:lnTo>
                    <a:pt x="749403" y="3035"/>
                  </a:lnTo>
                  <a:lnTo>
                    <a:pt x="799117" y="760"/>
                  </a:lnTo>
                  <a:lnTo>
                    <a:pt x="848969" y="0"/>
                  </a:lnTo>
                  <a:lnTo>
                    <a:pt x="848969" y="669544"/>
                  </a:lnTo>
                  <a:lnTo>
                    <a:pt x="796090" y="670994"/>
                  </a:lnTo>
                  <a:lnTo>
                    <a:pt x="743525" y="675325"/>
                  </a:lnTo>
                  <a:lnTo>
                    <a:pt x="691387" y="682505"/>
                  </a:lnTo>
                  <a:lnTo>
                    <a:pt x="639793" y="692505"/>
                  </a:lnTo>
                  <a:lnTo>
                    <a:pt x="588857" y="705294"/>
                  </a:lnTo>
                  <a:lnTo>
                    <a:pt x="538695" y="720841"/>
                  </a:lnTo>
                  <a:lnTo>
                    <a:pt x="489421" y="739117"/>
                  </a:lnTo>
                  <a:lnTo>
                    <a:pt x="441151" y="760089"/>
                  </a:lnTo>
                  <a:lnTo>
                    <a:pt x="393999" y="783729"/>
                  </a:lnTo>
                  <a:lnTo>
                    <a:pt x="348081" y="810006"/>
                  </a:lnTo>
                  <a:lnTo>
                    <a:pt x="0" y="237998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</p:grpSp>
      <p:sp>
        <p:nvSpPr>
          <p:cNvPr id="154" name="object 9"/>
          <p:cNvSpPr txBox="1"/>
          <p:nvPr/>
        </p:nvSpPr>
        <p:spPr>
          <a:xfrm>
            <a:off x="2123313" y="5901944"/>
            <a:ext cx="6280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Gill Sans MT" panose="020B0502020104020203" pitchFamily="34" charset="0"/>
                <a:cs typeface="Gill Sans MT"/>
              </a:rPr>
              <a:t>9</a:t>
            </a:r>
            <a:r>
              <a:rPr sz="1800" spc="-30" dirty="0">
                <a:latin typeface="Gill Sans MT" panose="020B0502020104020203" pitchFamily="34" charset="0"/>
                <a:cs typeface="Gill Sans MT"/>
              </a:rPr>
              <a:t>1</a:t>
            </a:r>
            <a:r>
              <a:rPr lang="en-US" spc="55" dirty="0">
                <a:latin typeface="Gill Sans MT" panose="020B0502020104020203" pitchFamily="34" charset="0"/>
                <a:cs typeface="Gill Sans MT"/>
              </a:rPr>
              <a:t>,0</a:t>
            </a:r>
            <a:r>
              <a:rPr sz="1800" spc="360" dirty="0">
                <a:latin typeface="Gill Sans MT" panose="020B0502020104020203" pitchFamily="34" charset="0"/>
                <a:cs typeface="Gill Sans MT"/>
              </a:rPr>
              <a:t>%</a:t>
            </a:r>
            <a:endParaRPr sz="18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155" name="object 10"/>
          <p:cNvSpPr txBox="1"/>
          <p:nvPr/>
        </p:nvSpPr>
        <p:spPr>
          <a:xfrm>
            <a:off x="1464944" y="3401059"/>
            <a:ext cx="5397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120" dirty="0">
                <a:latin typeface="Gill Sans MT" panose="020B0502020104020203" pitchFamily="34" charset="0"/>
                <a:cs typeface="Gill Sans MT"/>
              </a:rPr>
              <a:t>9.0</a:t>
            </a:r>
            <a:r>
              <a:rPr sz="1800" spc="360" dirty="0">
                <a:latin typeface="Gill Sans MT" panose="020B0502020104020203" pitchFamily="34" charset="0"/>
                <a:cs typeface="Gill Sans MT"/>
              </a:rPr>
              <a:t>%</a:t>
            </a:r>
            <a:endParaRPr sz="1800" dirty="0">
              <a:latin typeface="Gill Sans MT" panose="020B0502020104020203" pitchFamily="34" charset="0"/>
              <a:cs typeface="Gill Sans MT"/>
            </a:endParaRPr>
          </a:p>
        </p:txBody>
      </p:sp>
      <p:grpSp>
        <p:nvGrpSpPr>
          <p:cNvPr id="156" name="object 11"/>
          <p:cNvGrpSpPr/>
          <p:nvPr/>
        </p:nvGrpSpPr>
        <p:grpSpPr>
          <a:xfrm>
            <a:off x="3886708" y="3178810"/>
            <a:ext cx="3266440" cy="3275965"/>
            <a:chOff x="3886708" y="3178810"/>
            <a:chExt cx="3266440" cy="3275965"/>
          </a:xfrm>
        </p:grpSpPr>
        <p:sp>
          <p:nvSpPr>
            <p:cNvPr id="157" name="object 12"/>
            <p:cNvSpPr/>
            <p:nvPr/>
          </p:nvSpPr>
          <p:spPr>
            <a:xfrm>
              <a:off x="3886708" y="3188335"/>
              <a:ext cx="3266440" cy="3266440"/>
            </a:xfrm>
            <a:custGeom>
              <a:avLst/>
              <a:gdLst/>
              <a:ahLst/>
              <a:cxnLst/>
              <a:rect l="l" t="t" r="r" b="b"/>
              <a:pathLst>
                <a:path w="3266440" h="3266440">
                  <a:moveTo>
                    <a:pt x="1632965" y="0"/>
                  </a:moveTo>
                  <a:lnTo>
                    <a:pt x="1632965" y="669544"/>
                  </a:lnTo>
                  <a:lnTo>
                    <a:pt x="1683330" y="670859"/>
                  </a:lnTo>
                  <a:lnTo>
                    <a:pt x="1733365" y="674784"/>
                  </a:lnTo>
                  <a:lnTo>
                    <a:pt x="1782976" y="681284"/>
                  </a:lnTo>
                  <a:lnTo>
                    <a:pt x="1832068" y="690326"/>
                  </a:lnTo>
                  <a:lnTo>
                    <a:pt x="1880548" y="701877"/>
                  </a:lnTo>
                  <a:lnTo>
                    <a:pt x="1928319" y="715904"/>
                  </a:lnTo>
                  <a:lnTo>
                    <a:pt x="1975288" y="732374"/>
                  </a:lnTo>
                  <a:lnTo>
                    <a:pt x="2021360" y="751253"/>
                  </a:lnTo>
                  <a:lnTo>
                    <a:pt x="2066440" y="772507"/>
                  </a:lnTo>
                  <a:lnTo>
                    <a:pt x="2110433" y="796104"/>
                  </a:lnTo>
                  <a:lnTo>
                    <a:pt x="2153245" y="822010"/>
                  </a:lnTo>
                  <a:lnTo>
                    <a:pt x="2194780" y="850193"/>
                  </a:lnTo>
                  <a:lnTo>
                    <a:pt x="2234945" y="880618"/>
                  </a:lnTo>
                  <a:lnTo>
                    <a:pt x="2271750" y="911585"/>
                  </a:lnTo>
                  <a:lnTo>
                    <a:pt x="2306628" y="943983"/>
                  </a:lnTo>
                  <a:lnTo>
                    <a:pt x="2339572" y="977735"/>
                  </a:lnTo>
                  <a:lnTo>
                    <a:pt x="2370571" y="1012763"/>
                  </a:lnTo>
                  <a:lnTo>
                    <a:pt x="2399618" y="1048989"/>
                  </a:lnTo>
                  <a:lnTo>
                    <a:pt x="2426704" y="1086336"/>
                  </a:lnTo>
                  <a:lnTo>
                    <a:pt x="2451820" y="1124726"/>
                  </a:lnTo>
                  <a:lnTo>
                    <a:pt x="2474958" y="1164082"/>
                  </a:lnTo>
                  <a:lnTo>
                    <a:pt x="2496109" y="1204326"/>
                  </a:lnTo>
                  <a:lnTo>
                    <a:pt x="2515265" y="1245381"/>
                  </a:lnTo>
                  <a:lnTo>
                    <a:pt x="2532417" y="1287168"/>
                  </a:lnTo>
                  <a:lnTo>
                    <a:pt x="2547556" y="1329611"/>
                  </a:lnTo>
                  <a:lnTo>
                    <a:pt x="2560674" y="1372632"/>
                  </a:lnTo>
                  <a:lnTo>
                    <a:pt x="2571762" y="1416153"/>
                  </a:lnTo>
                  <a:lnTo>
                    <a:pt x="2580812" y="1460096"/>
                  </a:lnTo>
                  <a:lnTo>
                    <a:pt x="2587815" y="1504385"/>
                  </a:lnTo>
                  <a:lnTo>
                    <a:pt x="2592761" y="1548942"/>
                  </a:lnTo>
                  <a:lnTo>
                    <a:pt x="2595644" y="1593688"/>
                  </a:lnTo>
                  <a:lnTo>
                    <a:pt x="2596454" y="1638547"/>
                  </a:lnTo>
                  <a:lnTo>
                    <a:pt x="2595182" y="1683441"/>
                  </a:lnTo>
                  <a:lnTo>
                    <a:pt x="2591820" y="1728292"/>
                  </a:lnTo>
                  <a:lnTo>
                    <a:pt x="2586359" y="1773023"/>
                  </a:lnTo>
                  <a:lnTo>
                    <a:pt x="2578791" y="1817556"/>
                  </a:lnTo>
                  <a:lnTo>
                    <a:pt x="2569107" y="1861814"/>
                  </a:lnTo>
                  <a:lnTo>
                    <a:pt x="2557299" y="1905719"/>
                  </a:lnTo>
                  <a:lnTo>
                    <a:pt x="2543357" y="1949193"/>
                  </a:lnTo>
                  <a:lnTo>
                    <a:pt x="2527274" y="1992160"/>
                  </a:lnTo>
                  <a:lnTo>
                    <a:pt x="2509040" y="2034540"/>
                  </a:lnTo>
                  <a:lnTo>
                    <a:pt x="2488647" y="2076258"/>
                  </a:lnTo>
                  <a:lnTo>
                    <a:pt x="2466086" y="2117235"/>
                  </a:lnTo>
                  <a:lnTo>
                    <a:pt x="2441350" y="2157393"/>
                  </a:lnTo>
                  <a:lnTo>
                    <a:pt x="2414428" y="2196656"/>
                  </a:lnTo>
                  <a:lnTo>
                    <a:pt x="2385314" y="2234946"/>
                  </a:lnTo>
                  <a:lnTo>
                    <a:pt x="2354346" y="2271750"/>
                  </a:lnTo>
                  <a:lnTo>
                    <a:pt x="2321948" y="2306628"/>
                  </a:lnTo>
                  <a:lnTo>
                    <a:pt x="2288196" y="2339572"/>
                  </a:lnTo>
                  <a:lnTo>
                    <a:pt x="2253168" y="2370571"/>
                  </a:lnTo>
                  <a:lnTo>
                    <a:pt x="2216942" y="2399618"/>
                  </a:lnTo>
                  <a:lnTo>
                    <a:pt x="2179596" y="2426704"/>
                  </a:lnTo>
                  <a:lnTo>
                    <a:pt x="2141206" y="2451820"/>
                  </a:lnTo>
                  <a:lnTo>
                    <a:pt x="2101851" y="2474958"/>
                  </a:lnTo>
                  <a:lnTo>
                    <a:pt x="2061607" y="2496109"/>
                  </a:lnTo>
                  <a:lnTo>
                    <a:pt x="2020554" y="2515265"/>
                  </a:lnTo>
                  <a:lnTo>
                    <a:pt x="1978768" y="2532417"/>
                  </a:lnTo>
                  <a:lnTo>
                    <a:pt x="1936326" y="2547556"/>
                  </a:lnTo>
                  <a:lnTo>
                    <a:pt x="1893307" y="2560674"/>
                  </a:lnTo>
                  <a:lnTo>
                    <a:pt x="1849788" y="2571762"/>
                  </a:lnTo>
                  <a:lnTo>
                    <a:pt x="1805847" y="2580812"/>
                  </a:lnTo>
                  <a:lnTo>
                    <a:pt x="1761560" y="2587815"/>
                  </a:lnTo>
                  <a:lnTo>
                    <a:pt x="1717007" y="2592761"/>
                  </a:lnTo>
                  <a:lnTo>
                    <a:pt x="1672264" y="2595644"/>
                  </a:lnTo>
                  <a:lnTo>
                    <a:pt x="1627408" y="2596454"/>
                  </a:lnTo>
                  <a:lnTo>
                    <a:pt x="1582518" y="2595182"/>
                  </a:lnTo>
                  <a:lnTo>
                    <a:pt x="1537672" y="2591820"/>
                  </a:lnTo>
                  <a:lnTo>
                    <a:pt x="1492946" y="2586359"/>
                  </a:lnTo>
                  <a:lnTo>
                    <a:pt x="1448418" y="2578791"/>
                  </a:lnTo>
                  <a:lnTo>
                    <a:pt x="1404166" y="2569107"/>
                  </a:lnTo>
                  <a:lnTo>
                    <a:pt x="1360267" y="2557299"/>
                  </a:lnTo>
                  <a:lnTo>
                    <a:pt x="1316800" y="2543357"/>
                  </a:lnTo>
                  <a:lnTo>
                    <a:pt x="1273841" y="2527274"/>
                  </a:lnTo>
                  <a:lnTo>
                    <a:pt x="1231468" y="2509040"/>
                  </a:lnTo>
                  <a:lnTo>
                    <a:pt x="1189759" y="2488647"/>
                  </a:lnTo>
                  <a:lnTo>
                    <a:pt x="1148792" y="2466086"/>
                  </a:lnTo>
                  <a:lnTo>
                    <a:pt x="1108643" y="2441350"/>
                  </a:lnTo>
                  <a:lnTo>
                    <a:pt x="1069391" y="2414428"/>
                  </a:lnTo>
                  <a:lnTo>
                    <a:pt x="1031113" y="2385314"/>
                  </a:lnTo>
                  <a:lnTo>
                    <a:pt x="994297" y="2354346"/>
                  </a:lnTo>
                  <a:lnTo>
                    <a:pt x="959408" y="2321948"/>
                  </a:lnTo>
                  <a:lnTo>
                    <a:pt x="926455" y="2288196"/>
                  </a:lnTo>
                  <a:lnTo>
                    <a:pt x="895446" y="2253168"/>
                  </a:lnTo>
                  <a:lnTo>
                    <a:pt x="866391" y="2216942"/>
                  </a:lnTo>
                  <a:lnTo>
                    <a:pt x="839297" y="2179596"/>
                  </a:lnTo>
                  <a:lnTo>
                    <a:pt x="814173" y="2141206"/>
                  </a:lnTo>
                  <a:lnTo>
                    <a:pt x="791028" y="2101851"/>
                  </a:lnTo>
                  <a:lnTo>
                    <a:pt x="769870" y="2061607"/>
                  </a:lnTo>
                  <a:lnTo>
                    <a:pt x="750709" y="2020554"/>
                  </a:lnTo>
                  <a:lnTo>
                    <a:pt x="733551" y="1978768"/>
                  </a:lnTo>
                  <a:lnTo>
                    <a:pt x="718407" y="1936326"/>
                  </a:lnTo>
                  <a:lnTo>
                    <a:pt x="705285" y="1893307"/>
                  </a:lnTo>
                  <a:lnTo>
                    <a:pt x="694193" y="1849788"/>
                  </a:lnTo>
                  <a:lnTo>
                    <a:pt x="685140" y="1805847"/>
                  </a:lnTo>
                  <a:lnTo>
                    <a:pt x="678134" y="1761560"/>
                  </a:lnTo>
                  <a:lnTo>
                    <a:pt x="673184" y="1717007"/>
                  </a:lnTo>
                  <a:lnTo>
                    <a:pt x="670299" y="1672264"/>
                  </a:lnTo>
                  <a:lnTo>
                    <a:pt x="669487" y="1627408"/>
                  </a:lnTo>
                  <a:lnTo>
                    <a:pt x="670757" y="1582518"/>
                  </a:lnTo>
                  <a:lnTo>
                    <a:pt x="674117" y="1537672"/>
                  </a:lnTo>
                  <a:lnTo>
                    <a:pt x="679576" y="1492946"/>
                  </a:lnTo>
                  <a:lnTo>
                    <a:pt x="687143" y="1448418"/>
                  </a:lnTo>
                  <a:lnTo>
                    <a:pt x="696826" y="1404166"/>
                  </a:lnTo>
                  <a:lnTo>
                    <a:pt x="708634" y="1360267"/>
                  </a:lnTo>
                  <a:lnTo>
                    <a:pt x="722575" y="1316800"/>
                  </a:lnTo>
                  <a:lnTo>
                    <a:pt x="738658" y="1273841"/>
                  </a:lnTo>
                  <a:lnTo>
                    <a:pt x="756892" y="1231468"/>
                  </a:lnTo>
                  <a:lnTo>
                    <a:pt x="777284" y="1189759"/>
                  </a:lnTo>
                  <a:lnTo>
                    <a:pt x="799845" y="1148792"/>
                  </a:lnTo>
                  <a:lnTo>
                    <a:pt x="824581" y="1108643"/>
                  </a:lnTo>
                  <a:lnTo>
                    <a:pt x="851503" y="1069391"/>
                  </a:lnTo>
                  <a:lnTo>
                    <a:pt x="880617" y="1031113"/>
                  </a:lnTo>
                  <a:lnTo>
                    <a:pt x="357886" y="612775"/>
                  </a:lnTo>
                  <a:lnTo>
                    <a:pt x="326952" y="652690"/>
                  </a:lnTo>
                  <a:lnTo>
                    <a:pt x="297338" y="693442"/>
                  </a:lnTo>
                  <a:lnTo>
                    <a:pt x="269054" y="734999"/>
                  </a:lnTo>
                  <a:lnTo>
                    <a:pt x="242111" y="777326"/>
                  </a:lnTo>
                  <a:lnTo>
                    <a:pt x="216522" y="820390"/>
                  </a:lnTo>
                  <a:lnTo>
                    <a:pt x="192299" y="864158"/>
                  </a:lnTo>
                  <a:lnTo>
                    <a:pt x="169453" y="908597"/>
                  </a:lnTo>
                  <a:lnTo>
                    <a:pt x="147996" y="953673"/>
                  </a:lnTo>
                  <a:lnTo>
                    <a:pt x="127939" y="999352"/>
                  </a:lnTo>
                  <a:lnTo>
                    <a:pt x="109295" y="1045603"/>
                  </a:lnTo>
                  <a:lnTo>
                    <a:pt x="92075" y="1092390"/>
                  </a:lnTo>
                  <a:lnTo>
                    <a:pt x="76290" y="1139681"/>
                  </a:lnTo>
                  <a:lnTo>
                    <a:pt x="61953" y="1187443"/>
                  </a:lnTo>
                  <a:lnTo>
                    <a:pt x="49076" y="1235642"/>
                  </a:lnTo>
                  <a:lnTo>
                    <a:pt x="37669" y="1284244"/>
                  </a:lnTo>
                  <a:lnTo>
                    <a:pt x="27746" y="1333217"/>
                  </a:lnTo>
                  <a:lnTo>
                    <a:pt x="19317" y="1382527"/>
                  </a:lnTo>
                  <a:lnTo>
                    <a:pt x="12394" y="1432141"/>
                  </a:lnTo>
                  <a:lnTo>
                    <a:pt x="6989" y="1482025"/>
                  </a:lnTo>
                  <a:lnTo>
                    <a:pt x="3114" y="1532146"/>
                  </a:lnTo>
                  <a:lnTo>
                    <a:pt x="780" y="1582470"/>
                  </a:lnTo>
                  <a:lnTo>
                    <a:pt x="0" y="1632966"/>
                  </a:lnTo>
                  <a:lnTo>
                    <a:pt x="696" y="1681118"/>
                  </a:lnTo>
                  <a:lnTo>
                    <a:pt x="2772" y="1728924"/>
                  </a:lnTo>
                  <a:lnTo>
                    <a:pt x="6208" y="1776365"/>
                  </a:lnTo>
                  <a:lnTo>
                    <a:pt x="10986" y="1823421"/>
                  </a:lnTo>
                  <a:lnTo>
                    <a:pt x="17086" y="1870073"/>
                  </a:lnTo>
                  <a:lnTo>
                    <a:pt x="24490" y="1916303"/>
                  </a:lnTo>
                  <a:lnTo>
                    <a:pt x="33177" y="1962091"/>
                  </a:lnTo>
                  <a:lnTo>
                    <a:pt x="43129" y="2007419"/>
                  </a:lnTo>
                  <a:lnTo>
                    <a:pt x="54327" y="2052265"/>
                  </a:lnTo>
                  <a:lnTo>
                    <a:pt x="66751" y="2096613"/>
                  </a:lnTo>
                  <a:lnTo>
                    <a:pt x="80383" y="2140442"/>
                  </a:lnTo>
                  <a:lnTo>
                    <a:pt x="95203" y="2183734"/>
                  </a:lnTo>
                  <a:lnTo>
                    <a:pt x="111192" y="2226469"/>
                  </a:lnTo>
                  <a:lnTo>
                    <a:pt x="128331" y="2268628"/>
                  </a:lnTo>
                  <a:lnTo>
                    <a:pt x="146601" y="2310193"/>
                  </a:lnTo>
                  <a:lnTo>
                    <a:pt x="165982" y="2351143"/>
                  </a:lnTo>
                  <a:lnTo>
                    <a:pt x="186456" y="2391460"/>
                  </a:lnTo>
                  <a:lnTo>
                    <a:pt x="208003" y="2431124"/>
                  </a:lnTo>
                  <a:lnTo>
                    <a:pt x="230605" y="2470117"/>
                  </a:lnTo>
                  <a:lnTo>
                    <a:pt x="254241" y="2508420"/>
                  </a:lnTo>
                  <a:lnTo>
                    <a:pt x="278894" y="2546013"/>
                  </a:lnTo>
                  <a:lnTo>
                    <a:pt x="304543" y="2582876"/>
                  </a:lnTo>
                  <a:lnTo>
                    <a:pt x="331170" y="2618992"/>
                  </a:lnTo>
                  <a:lnTo>
                    <a:pt x="358755" y="2654341"/>
                  </a:lnTo>
                  <a:lnTo>
                    <a:pt x="387279" y="2688903"/>
                  </a:lnTo>
                  <a:lnTo>
                    <a:pt x="416724" y="2722660"/>
                  </a:lnTo>
                  <a:lnTo>
                    <a:pt x="447070" y="2755593"/>
                  </a:lnTo>
                  <a:lnTo>
                    <a:pt x="478297" y="2787681"/>
                  </a:lnTo>
                  <a:lnTo>
                    <a:pt x="510388" y="2818907"/>
                  </a:lnTo>
                  <a:lnTo>
                    <a:pt x="543322" y="2849251"/>
                  </a:lnTo>
                  <a:lnTo>
                    <a:pt x="577080" y="2878694"/>
                  </a:lnTo>
                  <a:lnTo>
                    <a:pt x="611643" y="2907216"/>
                  </a:lnTo>
                  <a:lnTo>
                    <a:pt x="646993" y="2934799"/>
                  </a:lnTo>
                  <a:lnTo>
                    <a:pt x="683110" y="2961424"/>
                  </a:lnTo>
                  <a:lnTo>
                    <a:pt x="719974" y="2987071"/>
                  </a:lnTo>
                  <a:lnTo>
                    <a:pt x="757567" y="3011721"/>
                  </a:lnTo>
                  <a:lnTo>
                    <a:pt x="795870" y="3035355"/>
                  </a:lnTo>
                  <a:lnTo>
                    <a:pt x="834863" y="3057954"/>
                  </a:lnTo>
                  <a:lnTo>
                    <a:pt x="874527" y="3079499"/>
                  </a:lnTo>
                  <a:lnTo>
                    <a:pt x="914844" y="3099971"/>
                  </a:lnTo>
                  <a:lnTo>
                    <a:pt x="955793" y="3119350"/>
                  </a:lnTo>
                  <a:lnTo>
                    <a:pt x="997356" y="3137618"/>
                  </a:lnTo>
                  <a:lnTo>
                    <a:pt x="1039514" y="3154755"/>
                  </a:lnTo>
                  <a:lnTo>
                    <a:pt x="1082247" y="3170742"/>
                  </a:lnTo>
                  <a:lnTo>
                    <a:pt x="1125537" y="3185560"/>
                  </a:lnTo>
                  <a:lnTo>
                    <a:pt x="1169364" y="3199190"/>
                  </a:lnTo>
                  <a:lnTo>
                    <a:pt x="1213709" y="3211612"/>
                  </a:lnTo>
                  <a:lnTo>
                    <a:pt x="1258552" y="3222809"/>
                  </a:lnTo>
                  <a:lnTo>
                    <a:pt x="1303876" y="3232759"/>
                  </a:lnTo>
                  <a:lnTo>
                    <a:pt x="1349660" y="3241445"/>
                  </a:lnTo>
                  <a:lnTo>
                    <a:pt x="1395886" y="3248847"/>
                  </a:lnTo>
                  <a:lnTo>
                    <a:pt x="1442534" y="3254947"/>
                  </a:lnTo>
                  <a:lnTo>
                    <a:pt x="1489585" y="3259724"/>
                  </a:lnTo>
                  <a:lnTo>
                    <a:pt x="1537020" y="3263160"/>
                  </a:lnTo>
                  <a:lnTo>
                    <a:pt x="1584820" y="3265235"/>
                  </a:lnTo>
                  <a:lnTo>
                    <a:pt x="1632965" y="3265932"/>
                  </a:lnTo>
                  <a:lnTo>
                    <a:pt x="1681111" y="3265235"/>
                  </a:lnTo>
                  <a:lnTo>
                    <a:pt x="1728911" y="3263160"/>
                  </a:lnTo>
                  <a:lnTo>
                    <a:pt x="1776346" y="3259724"/>
                  </a:lnTo>
                  <a:lnTo>
                    <a:pt x="1823397" y="3254947"/>
                  </a:lnTo>
                  <a:lnTo>
                    <a:pt x="1870045" y="3248847"/>
                  </a:lnTo>
                  <a:lnTo>
                    <a:pt x="1916271" y="3241445"/>
                  </a:lnTo>
                  <a:lnTo>
                    <a:pt x="1962055" y="3232759"/>
                  </a:lnTo>
                  <a:lnTo>
                    <a:pt x="2007379" y="3222809"/>
                  </a:lnTo>
                  <a:lnTo>
                    <a:pt x="2052222" y="3211612"/>
                  </a:lnTo>
                  <a:lnTo>
                    <a:pt x="2096567" y="3199190"/>
                  </a:lnTo>
                  <a:lnTo>
                    <a:pt x="2140394" y="3185560"/>
                  </a:lnTo>
                  <a:lnTo>
                    <a:pt x="2183684" y="3170742"/>
                  </a:lnTo>
                  <a:lnTo>
                    <a:pt x="2226417" y="3154755"/>
                  </a:lnTo>
                  <a:lnTo>
                    <a:pt x="2268575" y="3137618"/>
                  </a:lnTo>
                  <a:lnTo>
                    <a:pt x="2310138" y="3119350"/>
                  </a:lnTo>
                  <a:lnTo>
                    <a:pt x="2351087" y="3099971"/>
                  </a:lnTo>
                  <a:lnTo>
                    <a:pt x="2391404" y="3079499"/>
                  </a:lnTo>
                  <a:lnTo>
                    <a:pt x="2431068" y="3057954"/>
                  </a:lnTo>
                  <a:lnTo>
                    <a:pt x="2470061" y="3035355"/>
                  </a:lnTo>
                  <a:lnTo>
                    <a:pt x="2508364" y="3011721"/>
                  </a:lnTo>
                  <a:lnTo>
                    <a:pt x="2545957" y="2987071"/>
                  </a:lnTo>
                  <a:lnTo>
                    <a:pt x="2582821" y="2961424"/>
                  </a:lnTo>
                  <a:lnTo>
                    <a:pt x="2618938" y="2934799"/>
                  </a:lnTo>
                  <a:lnTo>
                    <a:pt x="2654288" y="2907216"/>
                  </a:lnTo>
                  <a:lnTo>
                    <a:pt x="2688851" y="2878694"/>
                  </a:lnTo>
                  <a:lnTo>
                    <a:pt x="2722609" y="2849251"/>
                  </a:lnTo>
                  <a:lnTo>
                    <a:pt x="2755543" y="2818907"/>
                  </a:lnTo>
                  <a:lnTo>
                    <a:pt x="2787634" y="2787681"/>
                  </a:lnTo>
                  <a:lnTo>
                    <a:pt x="2818861" y="2755593"/>
                  </a:lnTo>
                  <a:lnTo>
                    <a:pt x="2849207" y="2722660"/>
                  </a:lnTo>
                  <a:lnTo>
                    <a:pt x="2878652" y="2688903"/>
                  </a:lnTo>
                  <a:lnTo>
                    <a:pt x="2907176" y="2654341"/>
                  </a:lnTo>
                  <a:lnTo>
                    <a:pt x="2934761" y="2618992"/>
                  </a:lnTo>
                  <a:lnTo>
                    <a:pt x="2961388" y="2582876"/>
                  </a:lnTo>
                  <a:lnTo>
                    <a:pt x="2987037" y="2546013"/>
                  </a:lnTo>
                  <a:lnTo>
                    <a:pt x="3011690" y="2508420"/>
                  </a:lnTo>
                  <a:lnTo>
                    <a:pt x="3035326" y="2470117"/>
                  </a:lnTo>
                  <a:lnTo>
                    <a:pt x="3057928" y="2431124"/>
                  </a:lnTo>
                  <a:lnTo>
                    <a:pt x="3079475" y="2391460"/>
                  </a:lnTo>
                  <a:lnTo>
                    <a:pt x="3099949" y="2351143"/>
                  </a:lnTo>
                  <a:lnTo>
                    <a:pt x="3119330" y="2310193"/>
                  </a:lnTo>
                  <a:lnTo>
                    <a:pt x="3137600" y="2268628"/>
                  </a:lnTo>
                  <a:lnTo>
                    <a:pt x="3154739" y="2226469"/>
                  </a:lnTo>
                  <a:lnTo>
                    <a:pt x="3170728" y="2183734"/>
                  </a:lnTo>
                  <a:lnTo>
                    <a:pt x="3185548" y="2140442"/>
                  </a:lnTo>
                  <a:lnTo>
                    <a:pt x="3199180" y="2096613"/>
                  </a:lnTo>
                  <a:lnTo>
                    <a:pt x="3211604" y="2052265"/>
                  </a:lnTo>
                  <a:lnTo>
                    <a:pt x="3222802" y="2007419"/>
                  </a:lnTo>
                  <a:lnTo>
                    <a:pt x="3232754" y="1962091"/>
                  </a:lnTo>
                  <a:lnTo>
                    <a:pt x="3241441" y="1916303"/>
                  </a:lnTo>
                  <a:lnTo>
                    <a:pt x="3248845" y="1870073"/>
                  </a:lnTo>
                  <a:lnTo>
                    <a:pt x="3254945" y="1823421"/>
                  </a:lnTo>
                  <a:lnTo>
                    <a:pt x="3259723" y="1776365"/>
                  </a:lnTo>
                  <a:lnTo>
                    <a:pt x="3263159" y="1728924"/>
                  </a:lnTo>
                  <a:lnTo>
                    <a:pt x="3265235" y="1681118"/>
                  </a:lnTo>
                  <a:lnTo>
                    <a:pt x="3265932" y="1632966"/>
                  </a:lnTo>
                  <a:lnTo>
                    <a:pt x="3265235" y="1584820"/>
                  </a:lnTo>
                  <a:lnTo>
                    <a:pt x="3263159" y="1537020"/>
                  </a:lnTo>
                  <a:lnTo>
                    <a:pt x="3259723" y="1489585"/>
                  </a:lnTo>
                  <a:lnTo>
                    <a:pt x="3254945" y="1442534"/>
                  </a:lnTo>
                  <a:lnTo>
                    <a:pt x="3248845" y="1395886"/>
                  </a:lnTo>
                  <a:lnTo>
                    <a:pt x="3241441" y="1349660"/>
                  </a:lnTo>
                  <a:lnTo>
                    <a:pt x="3232754" y="1303876"/>
                  </a:lnTo>
                  <a:lnTo>
                    <a:pt x="3222802" y="1258552"/>
                  </a:lnTo>
                  <a:lnTo>
                    <a:pt x="3211604" y="1213709"/>
                  </a:lnTo>
                  <a:lnTo>
                    <a:pt x="3199180" y="1169364"/>
                  </a:lnTo>
                  <a:lnTo>
                    <a:pt x="3185548" y="1125537"/>
                  </a:lnTo>
                  <a:lnTo>
                    <a:pt x="3170728" y="1082247"/>
                  </a:lnTo>
                  <a:lnTo>
                    <a:pt x="3154739" y="1039514"/>
                  </a:lnTo>
                  <a:lnTo>
                    <a:pt x="3137600" y="997356"/>
                  </a:lnTo>
                  <a:lnTo>
                    <a:pt x="3119330" y="955793"/>
                  </a:lnTo>
                  <a:lnTo>
                    <a:pt x="3099949" y="914844"/>
                  </a:lnTo>
                  <a:lnTo>
                    <a:pt x="3079475" y="874527"/>
                  </a:lnTo>
                  <a:lnTo>
                    <a:pt x="3057928" y="834863"/>
                  </a:lnTo>
                  <a:lnTo>
                    <a:pt x="3035326" y="795870"/>
                  </a:lnTo>
                  <a:lnTo>
                    <a:pt x="3011690" y="757567"/>
                  </a:lnTo>
                  <a:lnTo>
                    <a:pt x="2987037" y="719974"/>
                  </a:lnTo>
                  <a:lnTo>
                    <a:pt x="2961388" y="683110"/>
                  </a:lnTo>
                  <a:lnTo>
                    <a:pt x="2934761" y="646993"/>
                  </a:lnTo>
                  <a:lnTo>
                    <a:pt x="2907176" y="611643"/>
                  </a:lnTo>
                  <a:lnTo>
                    <a:pt x="2878652" y="577080"/>
                  </a:lnTo>
                  <a:lnTo>
                    <a:pt x="2849207" y="543322"/>
                  </a:lnTo>
                  <a:lnTo>
                    <a:pt x="2818861" y="510388"/>
                  </a:lnTo>
                  <a:lnTo>
                    <a:pt x="2787634" y="478297"/>
                  </a:lnTo>
                  <a:lnTo>
                    <a:pt x="2755543" y="447070"/>
                  </a:lnTo>
                  <a:lnTo>
                    <a:pt x="2722609" y="416724"/>
                  </a:lnTo>
                  <a:lnTo>
                    <a:pt x="2688851" y="387279"/>
                  </a:lnTo>
                  <a:lnTo>
                    <a:pt x="2654288" y="358755"/>
                  </a:lnTo>
                  <a:lnTo>
                    <a:pt x="2618938" y="331170"/>
                  </a:lnTo>
                  <a:lnTo>
                    <a:pt x="2582821" y="304543"/>
                  </a:lnTo>
                  <a:lnTo>
                    <a:pt x="2545957" y="278894"/>
                  </a:lnTo>
                  <a:lnTo>
                    <a:pt x="2508364" y="254241"/>
                  </a:lnTo>
                  <a:lnTo>
                    <a:pt x="2470061" y="230605"/>
                  </a:lnTo>
                  <a:lnTo>
                    <a:pt x="2431068" y="208003"/>
                  </a:lnTo>
                  <a:lnTo>
                    <a:pt x="2391404" y="186456"/>
                  </a:lnTo>
                  <a:lnTo>
                    <a:pt x="2351087" y="165982"/>
                  </a:lnTo>
                  <a:lnTo>
                    <a:pt x="2310138" y="146601"/>
                  </a:lnTo>
                  <a:lnTo>
                    <a:pt x="2268575" y="128331"/>
                  </a:lnTo>
                  <a:lnTo>
                    <a:pt x="2226417" y="111192"/>
                  </a:lnTo>
                  <a:lnTo>
                    <a:pt x="2183684" y="95203"/>
                  </a:lnTo>
                  <a:lnTo>
                    <a:pt x="2140394" y="80383"/>
                  </a:lnTo>
                  <a:lnTo>
                    <a:pt x="2096567" y="66751"/>
                  </a:lnTo>
                  <a:lnTo>
                    <a:pt x="2052222" y="54327"/>
                  </a:lnTo>
                  <a:lnTo>
                    <a:pt x="2007379" y="43129"/>
                  </a:lnTo>
                  <a:lnTo>
                    <a:pt x="1962055" y="33177"/>
                  </a:lnTo>
                  <a:lnTo>
                    <a:pt x="1916271" y="24490"/>
                  </a:lnTo>
                  <a:lnTo>
                    <a:pt x="1870045" y="17086"/>
                  </a:lnTo>
                  <a:lnTo>
                    <a:pt x="1823397" y="10986"/>
                  </a:lnTo>
                  <a:lnTo>
                    <a:pt x="1776346" y="6208"/>
                  </a:lnTo>
                  <a:lnTo>
                    <a:pt x="1728911" y="2772"/>
                  </a:lnTo>
                  <a:lnTo>
                    <a:pt x="1681111" y="696"/>
                  </a:lnTo>
                  <a:lnTo>
                    <a:pt x="1632965" y="0"/>
                  </a:lnTo>
                  <a:close/>
                </a:path>
              </a:pathLst>
            </a:custGeom>
            <a:solidFill>
              <a:srgbClr val="8FC746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58" name="object 13"/>
            <p:cNvSpPr/>
            <p:nvPr/>
          </p:nvSpPr>
          <p:spPr>
            <a:xfrm>
              <a:off x="4244594" y="3188716"/>
              <a:ext cx="1254125" cy="1031240"/>
            </a:xfrm>
            <a:custGeom>
              <a:avLst/>
              <a:gdLst/>
              <a:ahLst/>
              <a:cxnLst/>
              <a:rect l="l" t="t" r="r" b="b"/>
              <a:pathLst>
                <a:path w="1254125" h="1031239">
                  <a:moveTo>
                    <a:pt x="1238757" y="0"/>
                  </a:moveTo>
                  <a:lnTo>
                    <a:pt x="1188879" y="1875"/>
                  </a:lnTo>
                  <a:lnTo>
                    <a:pt x="1139242" y="5258"/>
                  </a:lnTo>
                  <a:lnTo>
                    <a:pt x="1089877" y="10133"/>
                  </a:lnTo>
                  <a:lnTo>
                    <a:pt x="1040814" y="16486"/>
                  </a:lnTo>
                  <a:lnTo>
                    <a:pt x="992083" y="24303"/>
                  </a:lnTo>
                  <a:lnTo>
                    <a:pt x="943714" y="33567"/>
                  </a:lnTo>
                  <a:lnTo>
                    <a:pt x="895736" y="44265"/>
                  </a:lnTo>
                  <a:lnTo>
                    <a:pt x="848180" y="56382"/>
                  </a:lnTo>
                  <a:lnTo>
                    <a:pt x="801076" y="69903"/>
                  </a:lnTo>
                  <a:lnTo>
                    <a:pt x="754454" y="84813"/>
                  </a:lnTo>
                  <a:lnTo>
                    <a:pt x="708343" y="101098"/>
                  </a:lnTo>
                  <a:lnTo>
                    <a:pt x="662774" y="118742"/>
                  </a:lnTo>
                  <a:lnTo>
                    <a:pt x="617777" y="137730"/>
                  </a:lnTo>
                  <a:lnTo>
                    <a:pt x="573381" y="158049"/>
                  </a:lnTo>
                  <a:lnTo>
                    <a:pt x="529616" y="179684"/>
                  </a:lnTo>
                  <a:lnTo>
                    <a:pt x="486513" y="202619"/>
                  </a:lnTo>
                  <a:lnTo>
                    <a:pt x="444102" y="226839"/>
                  </a:lnTo>
                  <a:lnTo>
                    <a:pt x="402411" y="252331"/>
                  </a:lnTo>
                  <a:lnTo>
                    <a:pt x="361472" y="279078"/>
                  </a:lnTo>
                  <a:lnTo>
                    <a:pt x="321315" y="307067"/>
                  </a:lnTo>
                  <a:lnTo>
                    <a:pt x="281969" y="336283"/>
                  </a:lnTo>
                  <a:lnTo>
                    <a:pt x="243464" y="366710"/>
                  </a:lnTo>
                  <a:lnTo>
                    <a:pt x="205830" y="398335"/>
                  </a:lnTo>
                  <a:lnTo>
                    <a:pt x="169097" y="431142"/>
                  </a:lnTo>
                  <a:lnTo>
                    <a:pt x="133295" y="465116"/>
                  </a:lnTo>
                  <a:lnTo>
                    <a:pt x="98455" y="500243"/>
                  </a:lnTo>
                  <a:lnTo>
                    <a:pt x="64605" y="536509"/>
                  </a:lnTo>
                  <a:lnTo>
                    <a:pt x="31777" y="573897"/>
                  </a:lnTo>
                  <a:lnTo>
                    <a:pt x="0" y="612393"/>
                  </a:lnTo>
                  <a:lnTo>
                    <a:pt x="522731" y="1030731"/>
                  </a:lnTo>
                  <a:lnTo>
                    <a:pt x="555090" y="992368"/>
                  </a:lnTo>
                  <a:lnTo>
                    <a:pt x="589219" y="955928"/>
                  </a:lnTo>
                  <a:lnTo>
                    <a:pt x="625030" y="921455"/>
                  </a:lnTo>
                  <a:lnTo>
                    <a:pt x="662436" y="888990"/>
                  </a:lnTo>
                  <a:lnTo>
                    <a:pt x="701347" y="858578"/>
                  </a:lnTo>
                  <a:lnTo>
                    <a:pt x="741676" y="830261"/>
                  </a:lnTo>
                  <a:lnTo>
                    <a:pt x="783334" y="804084"/>
                  </a:lnTo>
                  <a:lnTo>
                    <a:pt x="826234" y="780087"/>
                  </a:lnTo>
                  <a:lnTo>
                    <a:pt x="870286" y="758316"/>
                  </a:lnTo>
                  <a:lnTo>
                    <a:pt x="915403" y="738813"/>
                  </a:lnTo>
                  <a:lnTo>
                    <a:pt x="961496" y="721621"/>
                  </a:lnTo>
                  <a:lnTo>
                    <a:pt x="1008477" y="706783"/>
                  </a:lnTo>
                  <a:lnTo>
                    <a:pt x="1056259" y="694343"/>
                  </a:lnTo>
                  <a:lnTo>
                    <a:pt x="1104751" y="684343"/>
                  </a:lnTo>
                  <a:lnTo>
                    <a:pt x="1153867" y="676826"/>
                  </a:lnTo>
                  <a:lnTo>
                    <a:pt x="1203519" y="671836"/>
                  </a:lnTo>
                  <a:lnTo>
                    <a:pt x="1253616" y="669416"/>
                  </a:lnTo>
                  <a:lnTo>
                    <a:pt x="1238757" y="0"/>
                  </a:lnTo>
                  <a:close/>
                </a:path>
              </a:pathLst>
            </a:custGeom>
            <a:solidFill>
              <a:srgbClr val="92CDDD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59" name="object 14"/>
            <p:cNvSpPr/>
            <p:nvPr/>
          </p:nvSpPr>
          <p:spPr>
            <a:xfrm>
              <a:off x="4244594" y="3188716"/>
              <a:ext cx="1254125" cy="1031240"/>
            </a:xfrm>
            <a:custGeom>
              <a:avLst/>
              <a:gdLst/>
              <a:ahLst/>
              <a:cxnLst/>
              <a:rect l="l" t="t" r="r" b="b"/>
              <a:pathLst>
                <a:path w="1254125" h="1031239">
                  <a:moveTo>
                    <a:pt x="0" y="612393"/>
                  </a:moveTo>
                  <a:lnTo>
                    <a:pt x="31777" y="573897"/>
                  </a:lnTo>
                  <a:lnTo>
                    <a:pt x="64605" y="536509"/>
                  </a:lnTo>
                  <a:lnTo>
                    <a:pt x="98455" y="500243"/>
                  </a:lnTo>
                  <a:lnTo>
                    <a:pt x="133295" y="465116"/>
                  </a:lnTo>
                  <a:lnTo>
                    <a:pt x="169097" y="431142"/>
                  </a:lnTo>
                  <a:lnTo>
                    <a:pt x="205830" y="398335"/>
                  </a:lnTo>
                  <a:lnTo>
                    <a:pt x="243464" y="366710"/>
                  </a:lnTo>
                  <a:lnTo>
                    <a:pt x="281969" y="336283"/>
                  </a:lnTo>
                  <a:lnTo>
                    <a:pt x="321315" y="307067"/>
                  </a:lnTo>
                  <a:lnTo>
                    <a:pt x="361472" y="279078"/>
                  </a:lnTo>
                  <a:lnTo>
                    <a:pt x="402411" y="252331"/>
                  </a:lnTo>
                  <a:lnTo>
                    <a:pt x="444102" y="226839"/>
                  </a:lnTo>
                  <a:lnTo>
                    <a:pt x="486513" y="202619"/>
                  </a:lnTo>
                  <a:lnTo>
                    <a:pt x="529616" y="179684"/>
                  </a:lnTo>
                  <a:lnTo>
                    <a:pt x="573381" y="158049"/>
                  </a:lnTo>
                  <a:lnTo>
                    <a:pt x="617777" y="137730"/>
                  </a:lnTo>
                  <a:lnTo>
                    <a:pt x="662774" y="118742"/>
                  </a:lnTo>
                  <a:lnTo>
                    <a:pt x="708343" y="101098"/>
                  </a:lnTo>
                  <a:lnTo>
                    <a:pt x="754454" y="84813"/>
                  </a:lnTo>
                  <a:lnTo>
                    <a:pt x="801076" y="69903"/>
                  </a:lnTo>
                  <a:lnTo>
                    <a:pt x="848180" y="56382"/>
                  </a:lnTo>
                  <a:lnTo>
                    <a:pt x="895736" y="44265"/>
                  </a:lnTo>
                  <a:lnTo>
                    <a:pt x="943714" y="33567"/>
                  </a:lnTo>
                  <a:lnTo>
                    <a:pt x="992083" y="24303"/>
                  </a:lnTo>
                  <a:lnTo>
                    <a:pt x="1040814" y="16486"/>
                  </a:lnTo>
                  <a:lnTo>
                    <a:pt x="1089877" y="10133"/>
                  </a:lnTo>
                  <a:lnTo>
                    <a:pt x="1139242" y="5258"/>
                  </a:lnTo>
                  <a:lnTo>
                    <a:pt x="1188879" y="1875"/>
                  </a:lnTo>
                  <a:lnTo>
                    <a:pt x="1238757" y="0"/>
                  </a:lnTo>
                  <a:lnTo>
                    <a:pt x="1253616" y="669416"/>
                  </a:lnTo>
                  <a:lnTo>
                    <a:pt x="1203519" y="671836"/>
                  </a:lnTo>
                  <a:lnTo>
                    <a:pt x="1153867" y="676826"/>
                  </a:lnTo>
                  <a:lnTo>
                    <a:pt x="1104751" y="684343"/>
                  </a:lnTo>
                  <a:lnTo>
                    <a:pt x="1056259" y="694343"/>
                  </a:lnTo>
                  <a:lnTo>
                    <a:pt x="1008477" y="706783"/>
                  </a:lnTo>
                  <a:lnTo>
                    <a:pt x="961496" y="721621"/>
                  </a:lnTo>
                  <a:lnTo>
                    <a:pt x="915403" y="738813"/>
                  </a:lnTo>
                  <a:lnTo>
                    <a:pt x="870286" y="758316"/>
                  </a:lnTo>
                  <a:lnTo>
                    <a:pt x="826234" y="780087"/>
                  </a:lnTo>
                  <a:lnTo>
                    <a:pt x="783334" y="804084"/>
                  </a:lnTo>
                  <a:lnTo>
                    <a:pt x="741676" y="830261"/>
                  </a:lnTo>
                  <a:lnTo>
                    <a:pt x="701347" y="858578"/>
                  </a:lnTo>
                  <a:lnTo>
                    <a:pt x="662436" y="888990"/>
                  </a:lnTo>
                  <a:lnTo>
                    <a:pt x="625030" y="921455"/>
                  </a:lnTo>
                  <a:lnTo>
                    <a:pt x="589219" y="955928"/>
                  </a:lnTo>
                  <a:lnTo>
                    <a:pt x="555090" y="992368"/>
                  </a:lnTo>
                  <a:lnTo>
                    <a:pt x="522731" y="1030731"/>
                  </a:lnTo>
                  <a:lnTo>
                    <a:pt x="0" y="612393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60" name="object 15"/>
            <p:cNvSpPr/>
            <p:nvPr/>
          </p:nvSpPr>
          <p:spPr>
            <a:xfrm>
              <a:off x="5483352" y="3188335"/>
              <a:ext cx="36830" cy="669925"/>
            </a:xfrm>
            <a:custGeom>
              <a:avLst/>
              <a:gdLst/>
              <a:ahLst/>
              <a:cxnLst/>
              <a:rect l="l" t="t" r="r" b="b"/>
              <a:pathLst>
                <a:path w="36829" h="669925">
                  <a:moveTo>
                    <a:pt x="36322" y="0"/>
                  </a:moveTo>
                  <a:lnTo>
                    <a:pt x="0" y="381"/>
                  </a:lnTo>
                  <a:lnTo>
                    <a:pt x="14859" y="669798"/>
                  </a:lnTo>
                  <a:lnTo>
                    <a:pt x="22098" y="669544"/>
                  </a:lnTo>
                  <a:lnTo>
                    <a:pt x="36322" y="669544"/>
                  </a:lnTo>
                  <a:lnTo>
                    <a:pt x="36322" y="0"/>
                  </a:lnTo>
                  <a:close/>
                </a:path>
              </a:pathLst>
            </a:custGeom>
            <a:solidFill>
              <a:srgbClr val="9BBA58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61" name="object 16"/>
            <p:cNvSpPr/>
            <p:nvPr/>
          </p:nvSpPr>
          <p:spPr>
            <a:xfrm>
              <a:off x="5483352" y="3188335"/>
              <a:ext cx="36830" cy="669925"/>
            </a:xfrm>
            <a:custGeom>
              <a:avLst/>
              <a:gdLst/>
              <a:ahLst/>
              <a:cxnLst/>
              <a:rect l="l" t="t" r="r" b="b"/>
              <a:pathLst>
                <a:path w="36829" h="669925">
                  <a:moveTo>
                    <a:pt x="0" y="381"/>
                  </a:moveTo>
                  <a:lnTo>
                    <a:pt x="9068" y="214"/>
                  </a:lnTo>
                  <a:lnTo>
                    <a:pt x="18161" y="95"/>
                  </a:lnTo>
                  <a:lnTo>
                    <a:pt x="27253" y="23"/>
                  </a:lnTo>
                  <a:lnTo>
                    <a:pt x="36322" y="0"/>
                  </a:lnTo>
                  <a:lnTo>
                    <a:pt x="36322" y="669544"/>
                  </a:lnTo>
                  <a:lnTo>
                    <a:pt x="29210" y="669544"/>
                  </a:lnTo>
                  <a:lnTo>
                    <a:pt x="22098" y="669544"/>
                  </a:lnTo>
                  <a:lnTo>
                    <a:pt x="14859" y="669798"/>
                  </a:lnTo>
                  <a:lnTo>
                    <a:pt x="0" y="381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</p:grpSp>
      <p:sp>
        <p:nvSpPr>
          <p:cNvPr id="162" name="object 17"/>
          <p:cNvSpPr txBox="1"/>
          <p:nvPr/>
        </p:nvSpPr>
        <p:spPr>
          <a:xfrm>
            <a:off x="5750433" y="5822060"/>
            <a:ext cx="66167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90" dirty="0">
                <a:latin typeface="Gill Sans MT" panose="020B0502020104020203" pitchFamily="34" charset="0"/>
                <a:cs typeface="Gill Sans MT"/>
              </a:rPr>
              <a:t>8</a:t>
            </a:r>
            <a:r>
              <a:rPr lang="en-US" spc="95" dirty="0">
                <a:latin typeface="Gill Sans MT" panose="020B0502020104020203" pitchFamily="34" charset="0"/>
                <a:cs typeface="Gill Sans MT"/>
              </a:rPr>
              <a:t>6</a:t>
            </a:r>
            <a:r>
              <a:rPr sz="1800" spc="360" dirty="0">
                <a:latin typeface="Gill Sans MT" panose="020B0502020104020203" pitchFamily="34" charset="0"/>
                <a:cs typeface="Gill Sans MT"/>
              </a:rPr>
              <a:t>%</a:t>
            </a:r>
            <a:endParaRPr sz="18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163" name="object 18"/>
          <p:cNvSpPr txBox="1"/>
          <p:nvPr/>
        </p:nvSpPr>
        <p:spPr>
          <a:xfrm>
            <a:off x="4630928" y="3487293"/>
            <a:ext cx="682498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110" dirty="0">
                <a:latin typeface="Gill Sans MT" panose="020B0502020104020203" pitchFamily="34" charset="0"/>
                <a:cs typeface="Gill Sans MT"/>
              </a:rPr>
              <a:t>14.0</a:t>
            </a:r>
            <a:r>
              <a:rPr sz="1800" spc="360" dirty="0">
                <a:latin typeface="Gill Sans MT" panose="020B0502020104020203" pitchFamily="34" charset="0"/>
                <a:cs typeface="Gill Sans MT"/>
              </a:rPr>
              <a:t>%</a:t>
            </a:r>
            <a:endParaRPr sz="1800" dirty="0">
              <a:latin typeface="Gill Sans MT" panose="020B0502020104020203" pitchFamily="34" charset="0"/>
              <a:cs typeface="Gill Sans MT"/>
            </a:endParaRPr>
          </a:p>
        </p:txBody>
      </p:sp>
      <p:grpSp>
        <p:nvGrpSpPr>
          <p:cNvPr id="164" name="object 20"/>
          <p:cNvGrpSpPr/>
          <p:nvPr/>
        </p:nvGrpSpPr>
        <p:grpSpPr>
          <a:xfrm>
            <a:off x="7319771" y="3178810"/>
            <a:ext cx="3266440" cy="3275965"/>
            <a:chOff x="7319771" y="3178810"/>
            <a:chExt cx="3266440" cy="3275965"/>
          </a:xfrm>
        </p:grpSpPr>
        <p:sp>
          <p:nvSpPr>
            <p:cNvPr id="165" name="object 21"/>
            <p:cNvSpPr/>
            <p:nvPr/>
          </p:nvSpPr>
          <p:spPr>
            <a:xfrm>
              <a:off x="7319771" y="3188335"/>
              <a:ext cx="3266440" cy="3266440"/>
            </a:xfrm>
            <a:custGeom>
              <a:avLst/>
              <a:gdLst/>
              <a:ahLst/>
              <a:cxnLst/>
              <a:rect l="l" t="t" r="r" b="b"/>
              <a:pathLst>
                <a:path w="3266440" h="3266440">
                  <a:moveTo>
                    <a:pt x="1632966" y="0"/>
                  </a:moveTo>
                  <a:lnTo>
                    <a:pt x="1632966" y="669544"/>
                  </a:lnTo>
                  <a:lnTo>
                    <a:pt x="1684456" y="670917"/>
                  </a:lnTo>
                  <a:lnTo>
                    <a:pt x="1735732" y="675028"/>
                  </a:lnTo>
                  <a:lnTo>
                    <a:pt x="1786683" y="681863"/>
                  </a:lnTo>
                  <a:lnTo>
                    <a:pt x="1837200" y="691406"/>
                  </a:lnTo>
                  <a:lnTo>
                    <a:pt x="1887174" y="703645"/>
                  </a:lnTo>
                  <a:lnTo>
                    <a:pt x="1936496" y="718566"/>
                  </a:lnTo>
                  <a:lnTo>
                    <a:pt x="1981757" y="734834"/>
                  </a:lnTo>
                  <a:lnTo>
                    <a:pt x="2025708" y="753113"/>
                  </a:lnTo>
                  <a:lnTo>
                    <a:pt x="2068315" y="773333"/>
                  </a:lnTo>
                  <a:lnTo>
                    <a:pt x="2109542" y="795424"/>
                  </a:lnTo>
                  <a:lnTo>
                    <a:pt x="2149354" y="819316"/>
                  </a:lnTo>
                  <a:lnTo>
                    <a:pt x="2187715" y="844940"/>
                  </a:lnTo>
                  <a:lnTo>
                    <a:pt x="2224592" y="872226"/>
                  </a:lnTo>
                  <a:lnTo>
                    <a:pt x="2259949" y="901103"/>
                  </a:lnTo>
                  <a:lnTo>
                    <a:pt x="2293751" y="931504"/>
                  </a:lnTo>
                  <a:lnTo>
                    <a:pt x="2325963" y="963356"/>
                  </a:lnTo>
                  <a:lnTo>
                    <a:pt x="2356550" y="996592"/>
                  </a:lnTo>
                  <a:lnTo>
                    <a:pt x="2385477" y="1031141"/>
                  </a:lnTo>
                  <a:lnTo>
                    <a:pt x="2412710" y="1066933"/>
                  </a:lnTo>
                  <a:lnTo>
                    <a:pt x="2438212" y="1103899"/>
                  </a:lnTo>
                  <a:lnTo>
                    <a:pt x="2461949" y="1141969"/>
                  </a:lnTo>
                  <a:lnTo>
                    <a:pt x="2483886" y="1181073"/>
                  </a:lnTo>
                  <a:lnTo>
                    <a:pt x="2503988" y="1221141"/>
                  </a:lnTo>
                  <a:lnTo>
                    <a:pt x="2522220" y="1262105"/>
                  </a:lnTo>
                  <a:lnTo>
                    <a:pt x="2538547" y="1303893"/>
                  </a:lnTo>
                  <a:lnTo>
                    <a:pt x="2552934" y="1346436"/>
                  </a:lnTo>
                  <a:lnTo>
                    <a:pt x="2565346" y="1389665"/>
                  </a:lnTo>
                  <a:lnTo>
                    <a:pt x="2575748" y="1433510"/>
                  </a:lnTo>
                  <a:lnTo>
                    <a:pt x="2584104" y="1477900"/>
                  </a:lnTo>
                  <a:lnTo>
                    <a:pt x="2590381" y="1522767"/>
                  </a:lnTo>
                  <a:lnTo>
                    <a:pt x="2594543" y="1568041"/>
                  </a:lnTo>
                  <a:lnTo>
                    <a:pt x="2596554" y="1613651"/>
                  </a:lnTo>
                  <a:lnTo>
                    <a:pt x="2596381" y="1659528"/>
                  </a:lnTo>
                  <a:lnTo>
                    <a:pt x="2593987" y="1705603"/>
                  </a:lnTo>
                  <a:lnTo>
                    <a:pt x="2589339" y="1751805"/>
                  </a:lnTo>
                  <a:lnTo>
                    <a:pt x="2582400" y="1798066"/>
                  </a:lnTo>
                  <a:lnTo>
                    <a:pt x="2573136" y="1844314"/>
                  </a:lnTo>
                  <a:lnTo>
                    <a:pt x="2561512" y="1890480"/>
                  </a:lnTo>
                  <a:lnTo>
                    <a:pt x="2547493" y="1936496"/>
                  </a:lnTo>
                  <a:lnTo>
                    <a:pt x="2531224" y="1981757"/>
                  </a:lnTo>
                  <a:lnTo>
                    <a:pt x="2512944" y="2025708"/>
                  </a:lnTo>
                  <a:lnTo>
                    <a:pt x="2492722" y="2068315"/>
                  </a:lnTo>
                  <a:lnTo>
                    <a:pt x="2470629" y="2109542"/>
                  </a:lnTo>
                  <a:lnTo>
                    <a:pt x="2446734" y="2149353"/>
                  </a:lnTo>
                  <a:lnTo>
                    <a:pt x="2421108" y="2187715"/>
                  </a:lnTo>
                  <a:lnTo>
                    <a:pt x="2393819" y="2224591"/>
                  </a:lnTo>
                  <a:lnTo>
                    <a:pt x="2364938" y="2259947"/>
                  </a:lnTo>
                  <a:lnTo>
                    <a:pt x="2334534" y="2293749"/>
                  </a:lnTo>
                  <a:lnTo>
                    <a:pt x="2302677" y="2325960"/>
                  </a:lnTo>
                  <a:lnTo>
                    <a:pt x="2269438" y="2356546"/>
                  </a:lnTo>
                  <a:lnTo>
                    <a:pt x="2234885" y="2385471"/>
                  </a:lnTo>
                  <a:lnTo>
                    <a:pt x="2199089" y="2412702"/>
                  </a:lnTo>
                  <a:lnTo>
                    <a:pt x="2162120" y="2438202"/>
                  </a:lnTo>
                  <a:lnTo>
                    <a:pt x="2124046" y="2461937"/>
                  </a:lnTo>
                  <a:lnTo>
                    <a:pt x="2084939" y="2483871"/>
                  </a:lnTo>
                  <a:lnTo>
                    <a:pt x="2044868" y="2503970"/>
                  </a:lnTo>
                  <a:lnTo>
                    <a:pt x="2003902" y="2522199"/>
                  </a:lnTo>
                  <a:lnTo>
                    <a:pt x="1962112" y="2538523"/>
                  </a:lnTo>
                  <a:lnTo>
                    <a:pt x="1919567" y="2552906"/>
                  </a:lnTo>
                  <a:lnTo>
                    <a:pt x="1876337" y="2565313"/>
                  </a:lnTo>
                  <a:lnTo>
                    <a:pt x="1832492" y="2575710"/>
                  </a:lnTo>
                  <a:lnTo>
                    <a:pt x="1788102" y="2584061"/>
                  </a:lnTo>
                  <a:lnTo>
                    <a:pt x="1743236" y="2590332"/>
                  </a:lnTo>
                  <a:lnTo>
                    <a:pt x="1697964" y="2594488"/>
                  </a:lnTo>
                  <a:lnTo>
                    <a:pt x="1652357" y="2596492"/>
                  </a:lnTo>
                  <a:lnTo>
                    <a:pt x="1606483" y="2596311"/>
                  </a:lnTo>
                  <a:lnTo>
                    <a:pt x="1560413" y="2593910"/>
                  </a:lnTo>
                  <a:lnTo>
                    <a:pt x="1514217" y="2589252"/>
                  </a:lnTo>
                  <a:lnTo>
                    <a:pt x="1467964" y="2582304"/>
                  </a:lnTo>
                  <a:lnTo>
                    <a:pt x="1421724" y="2573031"/>
                  </a:lnTo>
                  <a:lnTo>
                    <a:pt x="1375567" y="2561396"/>
                  </a:lnTo>
                  <a:lnTo>
                    <a:pt x="1329562" y="2547366"/>
                  </a:lnTo>
                  <a:lnTo>
                    <a:pt x="1284290" y="2531108"/>
                  </a:lnTo>
                  <a:lnTo>
                    <a:pt x="1240328" y="2512838"/>
                  </a:lnTo>
                  <a:lnTo>
                    <a:pt x="1197711" y="2492627"/>
                  </a:lnTo>
                  <a:lnTo>
                    <a:pt x="1156476" y="2470543"/>
                  </a:lnTo>
                  <a:lnTo>
                    <a:pt x="1116655" y="2446657"/>
                  </a:lnTo>
                  <a:lnTo>
                    <a:pt x="1078286" y="2421038"/>
                  </a:lnTo>
                  <a:lnTo>
                    <a:pt x="1041402" y="2393757"/>
                  </a:lnTo>
                  <a:lnTo>
                    <a:pt x="1006039" y="2364882"/>
                  </a:lnTo>
                  <a:lnTo>
                    <a:pt x="972231" y="2334485"/>
                  </a:lnTo>
                  <a:lnTo>
                    <a:pt x="940014" y="2302634"/>
                  </a:lnTo>
                  <a:lnTo>
                    <a:pt x="909423" y="2269400"/>
                  </a:lnTo>
                  <a:lnTo>
                    <a:pt x="880492" y="2234852"/>
                  </a:lnTo>
                  <a:lnTo>
                    <a:pt x="853258" y="2199061"/>
                  </a:lnTo>
                  <a:lnTo>
                    <a:pt x="827753" y="2162095"/>
                  </a:lnTo>
                  <a:lnTo>
                    <a:pt x="804015" y="2124026"/>
                  </a:lnTo>
                  <a:lnTo>
                    <a:pt x="782077" y="2084922"/>
                  </a:lnTo>
                  <a:lnTo>
                    <a:pt x="761975" y="2044853"/>
                  </a:lnTo>
                  <a:lnTo>
                    <a:pt x="743744" y="2003890"/>
                  </a:lnTo>
                  <a:lnTo>
                    <a:pt x="727418" y="1962102"/>
                  </a:lnTo>
                  <a:lnTo>
                    <a:pt x="713033" y="1919559"/>
                  </a:lnTo>
                  <a:lnTo>
                    <a:pt x="700624" y="1876331"/>
                  </a:lnTo>
                  <a:lnTo>
                    <a:pt x="690226" y="1832487"/>
                  </a:lnTo>
                  <a:lnTo>
                    <a:pt x="681873" y="1788098"/>
                  </a:lnTo>
                  <a:lnTo>
                    <a:pt x="675601" y="1743233"/>
                  </a:lnTo>
                  <a:lnTo>
                    <a:pt x="671445" y="1697962"/>
                  </a:lnTo>
                  <a:lnTo>
                    <a:pt x="669440" y="1652356"/>
                  </a:lnTo>
                  <a:lnTo>
                    <a:pt x="669620" y="1606482"/>
                  </a:lnTo>
                  <a:lnTo>
                    <a:pt x="672022" y="1560413"/>
                  </a:lnTo>
                  <a:lnTo>
                    <a:pt x="676679" y="1514217"/>
                  </a:lnTo>
                  <a:lnTo>
                    <a:pt x="683627" y="1467964"/>
                  </a:lnTo>
                  <a:lnTo>
                    <a:pt x="692901" y="1421724"/>
                  </a:lnTo>
                  <a:lnTo>
                    <a:pt x="704535" y="1375567"/>
                  </a:lnTo>
                  <a:lnTo>
                    <a:pt x="718566" y="1329563"/>
                  </a:lnTo>
                  <a:lnTo>
                    <a:pt x="83184" y="1118616"/>
                  </a:lnTo>
                  <a:lnTo>
                    <a:pt x="67462" y="1168603"/>
                  </a:lnTo>
                  <a:lnTo>
                    <a:pt x="53368" y="1219023"/>
                  </a:lnTo>
                  <a:lnTo>
                    <a:pt x="40910" y="1269832"/>
                  </a:lnTo>
                  <a:lnTo>
                    <a:pt x="30092" y="1320991"/>
                  </a:lnTo>
                  <a:lnTo>
                    <a:pt x="20923" y="1372457"/>
                  </a:lnTo>
                  <a:lnTo>
                    <a:pt x="13407" y="1424190"/>
                  </a:lnTo>
                  <a:lnTo>
                    <a:pt x="7550" y="1476148"/>
                  </a:lnTo>
                  <a:lnTo>
                    <a:pt x="3359" y="1528291"/>
                  </a:lnTo>
                  <a:lnTo>
                    <a:pt x="840" y="1580577"/>
                  </a:lnTo>
                  <a:lnTo>
                    <a:pt x="0" y="1632966"/>
                  </a:lnTo>
                  <a:lnTo>
                    <a:pt x="696" y="1681118"/>
                  </a:lnTo>
                  <a:lnTo>
                    <a:pt x="2772" y="1728924"/>
                  </a:lnTo>
                  <a:lnTo>
                    <a:pt x="6208" y="1776365"/>
                  </a:lnTo>
                  <a:lnTo>
                    <a:pt x="10986" y="1823421"/>
                  </a:lnTo>
                  <a:lnTo>
                    <a:pt x="17086" y="1870073"/>
                  </a:lnTo>
                  <a:lnTo>
                    <a:pt x="24490" y="1916303"/>
                  </a:lnTo>
                  <a:lnTo>
                    <a:pt x="33177" y="1962091"/>
                  </a:lnTo>
                  <a:lnTo>
                    <a:pt x="43129" y="2007419"/>
                  </a:lnTo>
                  <a:lnTo>
                    <a:pt x="54327" y="2052265"/>
                  </a:lnTo>
                  <a:lnTo>
                    <a:pt x="66751" y="2096613"/>
                  </a:lnTo>
                  <a:lnTo>
                    <a:pt x="80383" y="2140442"/>
                  </a:lnTo>
                  <a:lnTo>
                    <a:pt x="95203" y="2183734"/>
                  </a:lnTo>
                  <a:lnTo>
                    <a:pt x="111192" y="2226469"/>
                  </a:lnTo>
                  <a:lnTo>
                    <a:pt x="128331" y="2268628"/>
                  </a:lnTo>
                  <a:lnTo>
                    <a:pt x="146601" y="2310193"/>
                  </a:lnTo>
                  <a:lnTo>
                    <a:pt x="165982" y="2351143"/>
                  </a:lnTo>
                  <a:lnTo>
                    <a:pt x="186456" y="2391460"/>
                  </a:lnTo>
                  <a:lnTo>
                    <a:pt x="208003" y="2431124"/>
                  </a:lnTo>
                  <a:lnTo>
                    <a:pt x="230605" y="2470117"/>
                  </a:lnTo>
                  <a:lnTo>
                    <a:pt x="254241" y="2508420"/>
                  </a:lnTo>
                  <a:lnTo>
                    <a:pt x="278894" y="2546013"/>
                  </a:lnTo>
                  <a:lnTo>
                    <a:pt x="304543" y="2582876"/>
                  </a:lnTo>
                  <a:lnTo>
                    <a:pt x="331170" y="2618992"/>
                  </a:lnTo>
                  <a:lnTo>
                    <a:pt x="358755" y="2654341"/>
                  </a:lnTo>
                  <a:lnTo>
                    <a:pt x="387279" y="2688903"/>
                  </a:lnTo>
                  <a:lnTo>
                    <a:pt x="416724" y="2722660"/>
                  </a:lnTo>
                  <a:lnTo>
                    <a:pt x="447070" y="2755593"/>
                  </a:lnTo>
                  <a:lnTo>
                    <a:pt x="478297" y="2787681"/>
                  </a:lnTo>
                  <a:lnTo>
                    <a:pt x="510388" y="2818907"/>
                  </a:lnTo>
                  <a:lnTo>
                    <a:pt x="543322" y="2849251"/>
                  </a:lnTo>
                  <a:lnTo>
                    <a:pt x="577080" y="2878694"/>
                  </a:lnTo>
                  <a:lnTo>
                    <a:pt x="611643" y="2907216"/>
                  </a:lnTo>
                  <a:lnTo>
                    <a:pt x="646993" y="2934799"/>
                  </a:lnTo>
                  <a:lnTo>
                    <a:pt x="683110" y="2961424"/>
                  </a:lnTo>
                  <a:lnTo>
                    <a:pt x="719974" y="2987071"/>
                  </a:lnTo>
                  <a:lnTo>
                    <a:pt x="757567" y="3011721"/>
                  </a:lnTo>
                  <a:lnTo>
                    <a:pt x="795870" y="3035355"/>
                  </a:lnTo>
                  <a:lnTo>
                    <a:pt x="834863" y="3057954"/>
                  </a:lnTo>
                  <a:lnTo>
                    <a:pt x="874527" y="3079499"/>
                  </a:lnTo>
                  <a:lnTo>
                    <a:pt x="914844" y="3099971"/>
                  </a:lnTo>
                  <a:lnTo>
                    <a:pt x="955793" y="3119350"/>
                  </a:lnTo>
                  <a:lnTo>
                    <a:pt x="997356" y="3137618"/>
                  </a:lnTo>
                  <a:lnTo>
                    <a:pt x="1039514" y="3154755"/>
                  </a:lnTo>
                  <a:lnTo>
                    <a:pt x="1082247" y="3170742"/>
                  </a:lnTo>
                  <a:lnTo>
                    <a:pt x="1125537" y="3185560"/>
                  </a:lnTo>
                  <a:lnTo>
                    <a:pt x="1169364" y="3199190"/>
                  </a:lnTo>
                  <a:lnTo>
                    <a:pt x="1213709" y="3211612"/>
                  </a:lnTo>
                  <a:lnTo>
                    <a:pt x="1258552" y="3222809"/>
                  </a:lnTo>
                  <a:lnTo>
                    <a:pt x="1303876" y="3232759"/>
                  </a:lnTo>
                  <a:lnTo>
                    <a:pt x="1349660" y="3241445"/>
                  </a:lnTo>
                  <a:lnTo>
                    <a:pt x="1395886" y="3248847"/>
                  </a:lnTo>
                  <a:lnTo>
                    <a:pt x="1442534" y="3254947"/>
                  </a:lnTo>
                  <a:lnTo>
                    <a:pt x="1489585" y="3259724"/>
                  </a:lnTo>
                  <a:lnTo>
                    <a:pt x="1537020" y="3263160"/>
                  </a:lnTo>
                  <a:lnTo>
                    <a:pt x="1584820" y="3265235"/>
                  </a:lnTo>
                  <a:lnTo>
                    <a:pt x="1632966" y="3265932"/>
                  </a:lnTo>
                  <a:lnTo>
                    <a:pt x="1681118" y="3265235"/>
                  </a:lnTo>
                  <a:lnTo>
                    <a:pt x="1728924" y="3263160"/>
                  </a:lnTo>
                  <a:lnTo>
                    <a:pt x="1776366" y="3259724"/>
                  </a:lnTo>
                  <a:lnTo>
                    <a:pt x="1823423" y="3254947"/>
                  </a:lnTo>
                  <a:lnTo>
                    <a:pt x="1870076" y="3248847"/>
                  </a:lnTo>
                  <a:lnTo>
                    <a:pt x="1916307" y="3241445"/>
                  </a:lnTo>
                  <a:lnTo>
                    <a:pt x="1962097" y="3232759"/>
                  </a:lnTo>
                  <a:lnTo>
                    <a:pt x="2007426" y="3222809"/>
                  </a:lnTo>
                  <a:lnTo>
                    <a:pt x="2052274" y="3211612"/>
                  </a:lnTo>
                  <a:lnTo>
                    <a:pt x="2096624" y="3199190"/>
                  </a:lnTo>
                  <a:lnTo>
                    <a:pt x="2140455" y="3185560"/>
                  </a:lnTo>
                  <a:lnTo>
                    <a:pt x="2183749" y="3170742"/>
                  </a:lnTo>
                  <a:lnTo>
                    <a:pt x="2226486" y="3154755"/>
                  </a:lnTo>
                  <a:lnTo>
                    <a:pt x="2268648" y="3137618"/>
                  </a:lnTo>
                  <a:lnTo>
                    <a:pt x="2310215" y="3119350"/>
                  </a:lnTo>
                  <a:lnTo>
                    <a:pt x="2351168" y="3099971"/>
                  </a:lnTo>
                  <a:lnTo>
                    <a:pt x="2391488" y="3079499"/>
                  </a:lnTo>
                  <a:lnTo>
                    <a:pt x="2431155" y="3057954"/>
                  </a:lnTo>
                  <a:lnTo>
                    <a:pt x="2470151" y="3035355"/>
                  </a:lnTo>
                  <a:lnTo>
                    <a:pt x="2508457" y="3011721"/>
                  </a:lnTo>
                  <a:lnTo>
                    <a:pt x="2546053" y="2987071"/>
                  </a:lnTo>
                  <a:lnTo>
                    <a:pt x="2582920" y="2961424"/>
                  </a:lnTo>
                  <a:lnTo>
                    <a:pt x="2619039" y="2934799"/>
                  </a:lnTo>
                  <a:lnTo>
                    <a:pt x="2654391" y="2907216"/>
                  </a:lnTo>
                  <a:lnTo>
                    <a:pt x="2688957" y="2878694"/>
                  </a:lnTo>
                  <a:lnTo>
                    <a:pt x="2722717" y="2849251"/>
                  </a:lnTo>
                  <a:lnTo>
                    <a:pt x="2755653" y="2818907"/>
                  </a:lnTo>
                  <a:lnTo>
                    <a:pt x="2787745" y="2787681"/>
                  </a:lnTo>
                  <a:lnTo>
                    <a:pt x="2818974" y="2755593"/>
                  </a:lnTo>
                  <a:lnTo>
                    <a:pt x="2849321" y="2722660"/>
                  </a:lnTo>
                  <a:lnTo>
                    <a:pt x="2878767" y="2688903"/>
                  </a:lnTo>
                  <a:lnTo>
                    <a:pt x="2907293" y="2654341"/>
                  </a:lnTo>
                  <a:lnTo>
                    <a:pt x="2934880" y="2618992"/>
                  </a:lnTo>
                  <a:lnTo>
                    <a:pt x="2961507" y="2582876"/>
                  </a:lnTo>
                  <a:lnTo>
                    <a:pt x="2987158" y="2546013"/>
                  </a:lnTo>
                  <a:lnTo>
                    <a:pt x="3011811" y="2508420"/>
                  </a:lnTo>
                  <a:lnTo>
                    <a:pt x="3035448" y="2470117"/>
                  </a:lnTo>
                  <a:lnTo>
                    <a:pt x="3058050" y="2431124"/>
                  </a:lnTo>
                  <a:lnTo>
                    <a:pt x="3079598" y="2391460"/>
                  </a:lnTo>
                  <a:lnTo>
                    <a:pt x="3100073" y="2351143"/>
                  </a:lnTo>
                  <a:lnTo>
                    <a:pt x="3119455" y="2310193"/>
                  </a:lnTo>
                  <a:lnTo>
                    <a:pt x="3137725" y="2268628"/>
                  </a:lnTo>
                  <a:lnTo>
                    <a:pt x="3154864" y="2226469"/>
                  </a:lnTo>
                  <a:lnTo>
                    <a:pt x="3170854" y="2183734"/>
                  </a:lnTo>
                  <a:lnTo>
                    <a:pt x="3185674" y="2140442"/>
                  </a:lnTo>
                  <a:lnTo>
                    <a:pt x="3199306" y="2096613"/>
                  </a:lnTo>
                  <a:lnTo>
                    <a:pt x="3211731" y="2052265"/>
                  </a:lnTo>
                  <a:lnTo>
                    <a:pt x="3222928" y="2007419"/>
                  </a:lnTo>
                  <a:lnTo>
                    <a:pt x="3232881" y="1962091"/>
                  </a:lnTo>
                  <a:lnTo>
                    <a:pt x="3241568" y="1916303"/>
                  </a:lnTo>
                  <a:lnTo>
                    <a:pt x="3248972" y="1870073"/>
                  </a:lnTo>
                  <a:lnTo>
                    <a:pt x="3255072" y="1823421"/>
                  </a:lnTo>
                  <a:lnTo>
                    <a:pt x="3259850" y="1776365"/>
                  </a:lnTo>
                  <a:lnTo>
                    <a:pt x="3263286" y="1728924"/>
                  </a:lnTo>
                  <a:lnTo>
                    <a:pt x="3265362" y="1681118"/>
                  </a:lnTo>
                  <a:lnTo>
                    <a:pt x="3266058" y="1632966"/>
                  </a:lnTo>
                  <a:lnTo>
                    <a:pt x="3265362" y="1584820"/>
                  </a:lnTo>
                  <a:lnTo>
                    <a:pt x="3263286" y="1537020"/>
                  </a:lnTo>
                  <a:lnTo>
                    <a:pt x="3259850" y="1489585"/>
                  </a:lnTo>
                  <a:lnTo>
                    <a:pt x="3255072" y="1442534"/>
                  </a:lnTo>
                  <a:lnTo>
                    <a:pt x="3248972" y="1395886"/>
                  </a:lnTo>
                  <a:lnTo>
                    <a:pt x="3241568" y="1349660"/>
                  </a:lnTo>
                  <a:lnTo>
                    <a:pt x="3232881" y="1303876"/>
                  </a:lnTo>
                  <a:lnTo>
                    <a:pt x="3222928" y="1258552"/>
                  </a:lnTo>
                  <a:lnTo>
                    <a:pt x="3211731" y="1213709"/>
                  </a:lnTo>
                  <a:lnTo>
                    <a:pt x="3199306" y="1169364"/>
                  </a:lnTo>
                  <a:lnTo>
                    <a:pt x="3185674" y="1125537"/>
                  </a:lnTo>
                  <a:lnTo>
                    <a:pt x="3170854" y="1082247"/>
                  </a:lnTo>
                  <a:lnTo>
                    <a:pt x="3154864" y="1039514"/>
                  </a:lnTo>
                  <a:lnTo>
                    <a:pt x="3137725" y="997356"/>
                  </a:lnTo>
                  <a:lnTo>
                    <a:pt x="3119455" y="955793"/>
                  </a:lnTo>
                  <a:lnTo>
                    <a:pt x="3100073" y="914844"/>
                  </a:lnTo>
                  <a:lnTo>
                    <a:pt x="3079598" y="874527"/>
                  </a:lnTo>
                  <a:lnTo>
                    <a:pt x="3058050" y="834863"/>
                  </a:lnTo>
                  <a:lnTo>
                    <a:pt x="3035448" y="795870"/>
                  </a:lnTo>
                  <a:lnTo>
                    <a:pt x="3011811" y="757567"/>
                  </a:lnTo>
                  <a:lnTo>
                    <a:pt x="2987158" y="719974"/>
                  </a:lnTo>
                  <a:lnTo>
                    <a:pt x="2961507" y="683110"/>
                  </a:lnTo>
                  <a:lnTo>
                    <a:pt x="2934880" y="646993"/>
                  </a:lnTo>
                  <a:lnTo>
                    <a:pt x="2907293" y="611643"/>
                  </a:lnTo>
                  <a:lnTo>
                    <a:pt x="2878767" y="577080"/>
                  </a:lnTo>
                  <a:lnTo>
                    <a:pt x="2849321" y="543322"/>
                  </a:lnTo>
                  <a:lnTo>
                    <a:pt x="2818974" y="510388"/>
                  </a:lnTo>
                  <a:lnTo>
                    <a:pt x="2787745" y="478297"/>
                  </a:lnTo>
                  <a:lnTo>
                    <a:pt x="2755653" y="447070"/>
                  </a:lnTo>
                  <a:lnTo>
                    <a:pt x="2722717" y="416724"/>
                  </a:lnTo>
                  <a:lnTo>
                    <a:pt x="2688957" y="387279"/>
                  </a:lnTo>
                  <a:lnTo>
                    <a:pt x="2654391" y="358755"/>
                  </a:lnTo>
                  <a:lnTo>
                    <a:pt x="2619039" y="331170"/>
                  </a:lnTo>
                  <a:lnTo>
                    <a:pt x="2582920" y="304543"/>
                  </a:lnTo>
                  <a:lnTo>
                    <a:pt x="2546053" y="278894"/>
                  </a:lnTo>
                  <a:lnTo>
                    <a:pt x="2508457" y="254241"/>
                  </a:lnTo>
                  <a:lnTo>
                    <a:pt x="2470151" y="230605"/>
                  </a:lnTo>
                  <a:lnTo>
                    <a:pt x="2431155" y="208003"/>
                  </a:lnTo>
                  <a:lnTo>
                    <a:pt x="2391488" y="186456"/>
                  </a:lnTo>
                  <a:lnTo>
                    <a:pt x="2351168" y="165982"/>
                  </a:lnTo>
                  <a:lnTo>
                    <a:pt x="2310215" y="146601"/>
                  </a:lnTo>
                  <a:lnTo>
                    <a:pt x="2268648" y="128331"/>
                  </a:lnTo>
                  <a:lnTo>
                    <a:pt x="2226486" y="111192"/>
                  </a:lnTo>
                  <a:lnTo>
                    <a:pt x="2183749" y="95203"/>
                  </a:lnTo>
                  <a:lnTo>
                    <a:pt x="2140455" y="80383"/>
                  </a:lnTo>
                  <a:lnTo>
                    <a:pt x="2096624" y="66751"/>
                  </a:lnTo>
                  <a:lnTo>
                    <a:pt x="2052274" y="54327"/>
                  </a:lnTo>
                  <a:lnTo>
                    <a:pt x="2007426" y="43129"/>
                  </a:lnTo>
                  <a:lnTo>
                    <a:pt x="1962097" y="33177"/>
                  </a:lnTo>
                  <a:lnTo>
                    <a:pt x="1916307" y="24490"/>
                  </a:lnTo>
                  <a:lnTo>
                    <a:pt x="1870076" y="17086"/>
                  </a:lnTo>
                  <a:lnTo>
                    <a:pt x="1823423" y="10986"/>
                  </a:lnTo>
                  <a:lnTo>
                    <a:pt x="1776366" y="6208"/>
                  </a:lnTo>
                  <a:lnTo>
                    <a:pt x="1728924" y="2772"/>
                  </a:lnTo>
                  <a:lnTo>
                    <a:pt x="1681118" y="696"/>
                  </a:lnTo>
                  <a:lnTo>
                    <a:pt x="1632966" y="0"/>
                  </a:lnTo>
                  <a:close/>
                </a:path>
              </a:pathLst>
            </a:custGeom>
            <a:solidFill>
              <a:srgbClr val="8FC746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66" name="object 22"/>
            <p:cNvSpPr/>
            <p:nvPr/>
          </p:nvSpPr>
          <p:spPr>
            <a:xfrm>
              <a:off x="7402956" y="3232277"/>
              <a:ext cx="1328420" cy="1285875"/>
            </a:xfrm>
            <a:custGeom>
              <a:avLst/>
              <a:gdLst/>
              <a:ahLst/>
              <a:cxnLst/>
              <a:rect l="l" t="t" r="r" b="b"/>
              <a:pathLst>
                <a:path w="1328420" h="1285875">
                  <a:moveTo>
                    <a:pt x="1173607" y="0"/>
                  </a:moveTo>
                  <a:lnTo>
                    <a:pt x="1125265" y="12221"/>
                  </a:lnTo>
                  <a:lnTo>
                    <a:pt x="1077503" y="25855"/>
                  </a:lnTo>
                  <a:lnTo>
                    <a:pt x="1030343" y="40879"/>
                  </a:lnTo>
                  <a:lnTo>
                    <a:pt x="983811" y="57271"/>
                  </a:lnTo>
                  <a:lnTo>
                    <a:pt x="937930" y="75008"/>
                  </a:lnTo>
                  <a:lnTo>
                    <a:pt x="892726" y="94068"/>
                  </a:lnTo>
                  <a:lnTo>
                    <a:pt x="848221" y="114429"/>
                  </a:lnTo>
                  <a:lnTo>
                    <a:pt x="804440" y="136069"/>
                  </a:lnTo>
                  <a:lnTo>
                    <a:pt x="761409" y="158965"/>
                  </a:lnTo>
                  <a:lnTo>
                    <a:pt x="719150" y="183095"/>
                  </a:lnTo>
                  <a:lnTo>
                    <a:pt x="677689" y="208438"/>
                  </a:lnTo>
                  <a:lnTo>
                    <a:pt x="637049" y="234970"/>
                  </a:lnTo>
                  <a:lnTo>
                    <a:pt x="597255" y="262670"/>
                  </a:lnTo>
                  <a:lnTo>
                    <a:pt x="558331" y="291514"/>
                  </a:lnTo>
                  <a:lnTo>
                    <a:pt x="520302" y="321482"/>
                  </a:lnTo>
                  <a:lnTo>
                    <a:pt x="483191" y="352551"/>
                  </a:lnTo>
                  <a:lnTo>
                    <a:pt x="447024" y="384698"/>
                  </a:lnTo>
                  <a:lnTo>
                    <a:pt x="411823" y="417902"/>
                  </a:lnTo>
                  <a:lnTo>
                    <a:pt x="377615" y="452140"/>
                  </a:lnTo>
                  <a:lnTo>
                    <a:pt x="344422" y="487389"/>
                  </a:lnTo>
                  <a:lnTo>
                    <a:pt x="312270" y="523628"/>
                  </a:lnTo>
                  <a:lnTo>
                    <a:pt x="281182" y="560835"/>
                  </a:lnTo>
                  <a:lnTo>
                    <a:pt x="251183" y="598987"/>
                  </a:lnTo>
                  <a:lnTo>
                    <a:pt x="222296" y="638061"/>
                  </a:lnTo>
                  <a:lnTo>
                    <a:pt x="194548" y="678036"/>
                  </a:lnTo>
                  <a:lnTo>
                    <a:pt x="167961" y="718890"/>
                  </a:lnTo>
                  <a:lnTo>
                    <a:pt x="142560" y="760600"/>
                  </a:lnTo>
                  <a:lnTo>
                    <a:pt x="118369" y="803143"/>
                  </a:lnTo>
                  <a:lnTo>
                    <a:pt x="95412" y="846499"/>
                  </a:lnTo>
                  <a:lnTo>
                    <a:pt x="73715" y="890644"/>
                  </a:lnTo>
                  <a:lnTo>
                    <a:pt x="53301" y="935556"/>
                  </a:lnTo>
                  <a:lnTo>
                    <a:pt x="34194" y="981213"/>
                  </a:lnTo>
                  <a:lnTo>
                    <a:pt x="16419" y="1027593"/>
                  </a:lnTo>
                  <a:lnTo>
                    <a:pt x="0" y="1074674"/>
                  </a:lnTo>
                  <a:lnTo>
                    <a:pt x="635381" y="1285621"/>
                  </a:lnTo>
                  <a:lnTo>
                    <a:pt x="652337" y="1238624"/>
                  </a:lnTo>
                  <a:lnTo>
                    <a:pt x="671573" y="1192853"/>
                  </a:lnTo>
                  <a:lnTo>
                    <a:pt x="693021" y="1148369"/>
                  </a:lnTo>
                  <a:lnTo>
                    <a:pt x="716609" y="1105239"/>
                  </a:lnTo>
                  <a:lnTo>
                    <a:pt x="742267" y="1063525"/>
                  </a:lnTo>
                  <a:lnTo>
                    <a:pt x="769925" y="1023293"/>
                  </a:lnTo>
                  <a:lnTo>
                    <a:pt x="799514" y="984606"/>
                  </a:lnTo>
                  <a:lnTo>
                    <a:pt x="830963" y="947528"/>
                  </a:lnTo>
                  <a:lnTo>
                    <a:pt x="864201" y="912124"/>
                  </a:lnTo>
                  <a:lnTo>
                    <a:pt x="899159" y="878459"/>
                  </a:lnTo>
                  <a:lnTo>
                    <a:pt x="935768" y="846595"/>
                  </a:lnTo>
                  <a:lnTo>
                    <a:pt x="973955" y="816597"/>
                  </a:lnTo>
                  <a:lnTo>
                    <a:pt x="1013653" y="788530"/>
                  </a:lnTo>
                  <a:lnTo>
                    <a:pt x="1054789" y="762458"/>
                  </a:lnTo>
                  <a:lnTo>
                    <a:pt x="1097295" y="738445"/>
                  </a:lnTo>
                  <a:lnTo>
                    <a:pt x="1141101" y="716555"/>
                  </a:lnTo>
                  <a:lnTo>
                    <a:pt x="1186135" y="696852"/>
                  </a:lnTo>
                  <a:lnTo>
                    <a:pt x="1232328" y="679401"/>
                  </a:lnTo>
                  <a:lnTo>
                    <a:pt x="1279610" y="664265"/>
                  </a:lnTo>
                  <a:lnTo>
                    <a:pt x="1327912" y="651510"/>
                  </a:lnTo>
                  <a:lnTo>
                    <a:pt x="1173607" y="0"/>
                  </a:lnTo>
                  <a:close/>
                </a:path>
              </a:pathLst>
            </a:custGeom>
            <a:solidFill>
              <a:srgbClr val="92CDDD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67" name="object 23"/>
            <p:cNvSpPr/>
            <p:nvPr/>
          </p:nvSpPr>
          <p:spPr>
            <a:xfrm>
              <a:off x="7402956" y="3232277"/>
              <a:ext cx="1328420" cy="1285875"/>
            </a:xfrm>
            <a:custGeom>
              <a:avLst/>
              <a:gdLst/>
              <a:ahLst/>
              <a:cxnLst/>
              <a:rect l="l" t="t" r="r" b="b"/>
              <a:pathLst>
                <a:path w="1328420" h="1285875">
                  <a:moveTo>
                    <a:pt x="0" y="1074674"/>
                  </a:moveTo>
                  <a:lnTo>
                    <a:pt x="16419" y="1027593"/>
                  </a:lnTo>
                  <a:lnTo>
                    <a:pt x="34194" y="981213"/>
                  </a:lnTo>
                  <a:lnTo>
                    <a:pt x="53301" y="935556"/>
                  </a:lnTo>
                  <a:lnTo>
                    <a:pt x="73715" y="890644"/>
                  </a:lnTo>
                  <a:lnTo>
                    <a:pt x="95412" y="846499"/>
                  </a:lnTo>
                  <a:lnTo>
                    <a:pt x="118369" y="803143"/>
                  </a:lnTo>
                  <a:lnTo>
                    <a:pt x="142560" y="760600"/>
                  </a:lnTo>
                  <a:lnTo>
                    <a:pt x="167961" y="718890"/>
                  </a:lnTo>
                  <a:lnTo>
                    <a:pt x="194548" y="678036"/>
                  </a:lnTo>
                  <a:lnTo>
                    <a:pt x="222296" y="638061"/>
                  </a:lnTo>
                  <a:lnTo>
                    <a:pt x="251183" y="598987"/>
                  </a:lnTo>
                  <a:lnTo>
                    <a:pt x="281182" y="560835"/>
                  </a:lnTo>
                  <a:lnTo>
                    <a:pt x="312270" y="523628"/>
                  </a:lnTo>
                  <a:lnTo>
                    <a:pt x="344422" y="487389"/>
                  </a:lnTo>
                  <a:lnTo>
                    <a:pt x="377615" y="452140"/>
                  </a:lnTo>
                  <a:lnTo>
                    <a:pt x="411823" y="417902"/>
                  </a:lnTo>
                  <a:lnTo>
                    <a:pt x="447024" y="384698"/>
                  </a:lnTo>
                  <a:lnTo>
                    <a:pt x="483191" y="352551"/>
                  </a:lnTo>
                  <a:lnTo>
                    <a:pt x="520302" y="321482"/>
                  </a:lnTo>
                  <a:lnTo>
                    <a:pt x="558331" y="291514"/>
                  </a:lnTo>
                  <a:lnTo>
                    <a:pt x="597255" y="262670"/>
                  </a:lnTo>
                  <a:lnTo>
                    <a:pt x="637049" y="234970"/>
                  </a:lnTo>
                  <a:lnTo>
                    <a:pt x="677689" y="208438"/>
                  </a:lnTo>
                  <a:lnTo>
                    <a:pt x="719150" y="183095"/>
                  </a:lnTo>
                  <a:lnTo>
                    <a:pt x="761409" y="158965"/>
                  </a:lnTo>
                  <a:lnTo>
                    <a:pt x="804440" y="136069"/>
                  </a:lnTo>
                  <a:lnTo>
                    <a:pt x="848221" y="114429"/>
                  </a:lnTo>
                  <a:lnTo>
                    <a:pt x="892726" y="94068"/>
                  </a:lnTo>
                  <a:lnTo>
                    <a:pt x="937930" y="75008"/>
                  </a:lnTo>
                  <a:lnTo>
                    <a:pt x="983811" y="57271"/>
                  </a:lnTo>
                  <a:lnTo>
                    <a:pt x="1030343" y="40879"/>
                  </a:lnTo>
                  <a:lnTo>
                    <a:pt x="1077503" y="25855"/>
                  </a:lnTo>
                  <a:lnTo>
                    <a:pt x="1125265" y="12221"/>
                  </a:lnTo>
                  <a:lnTo>
                    <a:pt x="1173607" y="0"/>
                  </a:lnTo>
                  <a:lnTo>
                    <a:pt x="1327912" y="651510"/>
                  </a:lnTo>
                  <a:lnTo>
                    <a:pt x="1279610" y="664265"/>
                  </a:lnTo>
                  <a:lnTo>
                    <a:pt x="1232328" y="679401"/>
                  </a:lnTo>
                  <a:lnTo>
                    <a:pt x="1186135" y="696852"/>
                  </a:lnTo>
                  <a:lnTo>
                    <a:pt x="1141101" y="716555"/>
                  </a:lnTo>
                  <a:lnTo>
                    <a:pt x="1097295" y="738445"/>
                  </a:lnTo>
                  <a:lnTo>
                    <a:pt x="1054789" y="762458"/>
                  </a:lnTo>
                  <a:lnTo>
                    <a:pt x="1013653" y="788530"/>
                  </a:lnTo>
                  <a:lnTo>
                    <a:pt x="973955" y="816597"/>
                  </a:lnTo>
                  <a:lnTo>
                    <a:pt x="935768" y="846595"/>
                  </a:lnTo>
                  <a:lnTo>
                    <a:pt x="899159" y="878459"/>
                  </a:lnTo>
                  <a:lnTo>
                    <a:pt x="864201" y="912124"/>
                  </a:lnTo>
                  <a:lnTo>
                    <a:pt x="830963" y="947528"/>
                  </a:lnTo>
                  <a:lnTo>
                    <a:pt x="799514" y="984606"/>
                  </a:lnTo>
                  <a:lnTo>
                    <a:pt x="769925" y="1023293"/>
                  </a:lnTo>
                  <a:lnTo>
                    <a:pt x="742267" y="1063525"/>
                  </a:lnTo>
                  <a:lnTo>
                    <a:pt x="716609" y="1105239"/>
                  </a:lnTo>
                  <a:lnTo>
                    <a:pt x="693021" y="1148369"/>
                  </a:lnTo>
                  <a:lnTo>
                    <a:pt x="671573" y="1192853"/>
                  </a:lnTo>
                  <a:lnTo>
                    <a:pt x="652337" y="1238624"/>
                  </a:lnTo>
                  <a:lnTo>
                    <a:pt x="635381" y="1285621"/>
                  </a:lnTo>
                  <a:lnTo>
                    <a:pt x="0" y="1074674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68" name="object 24"/>
            <p:cNvSpPr/>
            <p:nvPr/>
          </p:nvSpPr>
          <p:spPr>
            <a:xfrm>
              <a:off x="8576563" y="3188335"/>
              <a:ext cx="376555" cy="695960"/>
            </a:xfrm>
            <a:custGeom>
              <a:avLst/>
              <a:gdLst/>
              <a:ahLst/>
              <a:cxnLst/>
              <a:rect l="l" t="t" r="r" b="b"/>
              <a:pathLst>
                <a:path w="376554" h="695960">
                  <a:moveTo>
                    <a:pt x="376174" y="0"/>
                  </a:moveTo>
                  <a:lnTo>
                    <a:pt x="321939" y="901"/>
                  </a:lnTo>
                  <a:lnTo>
                    <a:pt x="267795" y="3601"/>
                  </a:lnTo>
                  <a:lnTo>
                    <a:pt x="213788" y="8097"/>
                  </a:lnTo>
                  <a:lnTo>
                    <a:pt x="159960" y="14383"/>
                  </a:lnTo>
                  <a:lnTo>
                    <a:pt x="106356" y="22456"/>
                  </a:lnTo>
                  <a:lnTo>
                    <a:pt x="53021" y="32310"/>
                  </a:lnTo>
                  <a:lnTo>
                    <a:pt x="0" y="43942"/>
                  </a:lnTo>
                  <a:lnTo>
                    <a:pt x="154304" y="695452"/>
                  </a:lnTo>
                  <a:lnTo>
                    <a:pt x="209117" y="684117"/>
                  </a:lnTo>
                  <a:lnTo>
                    <a:pt x="264477" y="676021"/>
                  </a:lnTo>
                  <a:lnTo>
                    <a:pt x="320218" y="671163"/>
                  </a:lnTo>
                  <a:lnTo>
                    <a:pt x="376174" y="669544"/>
                  </a:lnTo>
                  <a:lnTo>
                    <a:pt x="376174" y="0"/>
                  </a:lnTo>
                  <a:close/>
                </a:path>
              </a:pathLst>
            </a:custGeom>
            <a:solidFill>
              <a:srgbClr val="C0363B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69" name="object 25"/>
            <p:cNvSpPr/>
            <p:nvPr/>
          </p:nvSpPr>
          <p:spPr>
            <a:xfrm>
              <a:off x="8576563" y="3188335"/>
              <a:ext cx="376555" cy="695960"/>
            </a:xfrm>
            <a:custGeom>
              <a:avLst/>
              <a:gdLst/>
              <a:ahLst/>
              <a:cxnLst/>
              <a:rect l="l" t="t" r="r" b="b"/>
              <a:pathLst>
                <a:path w="376554" h="695960">
                  <a:moveTo>
                    <a:pt x="0" y="43942"/>
                  </a:moveTo>
                  <a:lnTo>
                    <a:pt x="53021" y="32310"/>
                  </a:lnTo>
                  <a:lnTo>
                    <a:pt x="106356" y="22456"/>
                  </a:lnTo>
                  <a:lnTo>
                    <a:pt x="159960" y="14383"/>
                  </a:lnTo>
                  <a:lnTo>
                    <a:pt x="213788" y="8097"/>
                  </a:lnTo>
                  <a:lnTo>
                    <a:pt x="267795" y="3601"/>
                  </a:lnTo>
                  <a:lnTo>
                    <a:pt x="321939" y="901"/>
                  </a:lnTo>
                  <a:lnTo>
                    <a:pt x="376174" y="0"/>
                  </a:lnTo>
                  <a:lnTo>
                    <a:pt x="376174" y="669544"/>
                  </a:lnTo>
                  <a:lnTo>
                    <a:pt x="320218" y="671163"/>
                  </a:lnTo>
                  <a:lnTo>
                    <a:pt x="264477" y="676021"/>
                  </a:lnTo>
                  <a:lnTo>
                    <a:pt x="209117" y="684117"/>
                  </a:lnTo>
                  <a:lnTo>
                    <a:pt x="154304" y="695452"/>
                  </a:lnTo>
                  <a:lnTo>
                    <a:pt x="0" y="43942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</p:grpSp>
      <p:sp>
        <p:nvSpPr>
          <p:cNvPr id="170" name="object 26"/>
          <p:cNvSpPr txBox="1"/>
          <p:nvPr/>
        </p:nvSpPr>
        <p:spPr>
          <a:xfrm>
            <a:off x="9390633" y="5704459"/>
            <a:ext cx="743967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50" dirty="0">
                <a:latin typeface="Gill Sans MT" panose="020B0502020104020203" pitchFamily="34" charset="0"/>
                <a:cs typeface="Gill Sans MT"/>
              </a:rPr>
              <a:t>8</a:t>
            </a:r>
            <a:r>
              <a:rPr lang="en-US" spc="155" dirty="0">
                <a:latin typeface="Gill Sans MT" panose="020B0502020104020203" pitchFamily="34" charset="0"/>
                <a:cs typeface="Gill Sans MT"/>
              </a:rPr>
              <a:t>1</a:t>
            </a:r>
            <a:r>
              <a:rPr lang="en-US" spc="55" dirty="0">
                <a:latin typeface="Gill Sans MT" panose="020B0502020104020203" pitchFamily="34" charset="0"/>
                <a:cs typeface="Gill Sans MT"/>
              </a:rPr>
              <a:t>.0</a:t>
            </a:r>
            <a:r>
              <a:rPr sz="1800" spc="360" dirty="0">
                <a:latin typeface="Gill Sans MT" panose="020B0502020104020203" pitchFamily="34" charset="0"/>
                <a:cs typeface="Gill Sans MT"/>
              </a:rPr>
              <a:t>%</a:t>
            </a:r>
            <a:endParaRPr sz="18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171" name="object 27"/>
          <p:cNvSpPr txBox="1"/>
          <p:nvPr/>
        </p:nvSpPr>
        <p:spPr>
          <a:xfrm>
            <a:off x="7763002" y="3693363"/>
            <a:ext cx="62547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65" dirty="0">
                <a:latin typeface="Gill Sans MT" panose="020B0502020104020203" pitchFamily="34" charset="0"/>
                <a:cs typeface="Gill Sans MT"/>
              </a:rPr>
              <a:t>1</a:t>
            </a:r>
            <a:r>
              <a:rPr lang="en-US" spc="-165" dirty="0">
                <a:latin typeface="Gill Sans MT" panose="020B0502020104020203" pitchFamily="34" charset="0"/>
                <a:cs typeface="Gill Sans MT"/>
              </a:rPr>
              <a:t>5</a:t>
            </a:r>
            <a:r>
              <a:rPr lang="en-US" spc="55" dirty="0">
                <a:latin typeface="Gill Sans MT" panose="020B0502020104020203" pitchFamily="34" charset="0"/>
                <a:cs typeface="Gill Sans MT"/>
              </a:rPr>
              <a:t>,</a:t>
            </a:r>
            <a:r>
              <a:rPr lang="en-US" spc="35" dirty="0">
                <a:latin typeface="Gill Sans MT" panose="020B0502020104020203" pitchFamily="34" charset="0"/>
                <a:cs typeface="Gill Sans MT"/>
              </a:rPr>
              <a:t>0</a:t>
            </a:r>
            <a:r>
              <a:rPr sz="1800" spc="365" dirty="0">
                <a:latin typeface="Gill Sans MT" panose="020B0502020104020203" pitchFamily="34" charset="0"/>
                <a:cs typeface="Gill Sans MT"/>
              </a:rPr>
              <a:t>%</a:t>
            </a:r>
            <a:endParaRPr sz="18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172" name="object 28"/>
          <p:cNvSpPr txBox="1"/>
          <p:nvPr/>
        </p:nvSpPr>
        <p:spPr>
          <a:xfrm>
            <a:off x="8423909" y="2891790"/>
            <a:ext cx="53022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pc="55" dirty="0">
                <a:latin typeface="Gill Sans MT" panose="020B0502020104020203" pitchFamily="34" charset="0"/>
                <a:cs typeface="Gill Sans MT"/>
              </a:rPr>
              <a:t>4.0</a:t>
            </a:r>
            <a:r>
              <a:rPr sz="1800" spc="360" dirty="0">
                <a:latin typeface="Gill Sans MT" panose="020B0502020104020203" pitchFamily="34" charset="0"/>
                <a:cs typeface="Gill Sans MT"/>
              </a:rPr>
              <a:t>%</a:t>
            </a:r>
            <a:endParaRPr sz="1800" dirty="0">
              <a:latin typeface="Gill Sans MT" panose="020B0502020104020203" pitchFamily="34" charset="0"/>
              <a:cs typeface="Gill Sans MT"/>
            </a:endParaRPr>
          </a:p>
        </p:txBody>
      </p:sp>
      <p:grpSp>
        <p:nvGrpSpPr>
          <p:cNvPr id="173" name="object 29"/>
          <p:cNvGrpSpPr/>
          <p:nvPr/>
        </p:nvGrpSpPr>
        <p:grpSpPr>
          <a:xfrm>
            <a:off x="10743376" y="3133153"/>
            <a:ext cx="3275965" cy="3321685"/>
            <a:chOff x="10743376" y="3133153"/>
            <a:chExt cx="3275965" cy="3321685"/>
          </a:xfrm>
        </p:grpSpPr>
        <p:sp>
          <p:nvSpPr>
            <p:cNvPr id="174" name="object 30"/>
            <p:cNvSpPr/>
            <p:nvPr/>
          </p:nvSpPr>
          <p:spPr>
            <a:xfrm>
              <a:off x="10756137" y="3188335"/>
              <a:ext cx="3263265" cy="3266440"/>
            </a:xfrm>
            <a:custGeom>
              <a:avLst/>
              <a:gdLst/>
              <a:ahLst/>
              <a:cxnLst/>
              <a:rect l="l" t="t" r="r" b="b"/>
              <a:pathLst>
                <a:path w="3263265" h="3266440">
                  <a:moveTo>
                    <a:pt x="1629790" y="0"/>
                  </a:moveTo>
                  <a:lnTo>
                    <a:pt x="1629790" y="669544"/>
                  </a:lnTo>
                  <a:lnTo>
                    <a:pt x="1678718" y="670768"/>
                  </a:lnTo>
                  <a:lnTo>
                    <a:pt x="1727038" y="674404"/>
                  </a:lnTo>
                  <a:lnTo>
                    <a:pt x="1774690" y="680395"/>
                  </a:lnTo>
                  <a:lnTo>
                    <a:pt x="1821614" y="688682"/>
                  </a:lnTo>
                  <a:lnTo>
                    <a:pt x="1867749" y="699210"/>
                  </a:lnTo>
                  <a:lnTo>
                    <a:pt x="1913033" y="711922"/>
                  </a:lnTo>
                  <a:lnTo>
                    <a:pt x="1957407" y="726759"/>
                  </a:lnTo>
                  <a:lnTo>
                    <a:pt x="2000810" y="743666"/>
                  </a:lnTo>
                  <a:lnTo>
                    <a:pt x="2043181" y="762585"/>
                  </a:lnTo>
                  <a:lnTo>
                    <a:pt x="2084458" y="783460"/>
                  </a:lnTo>
                  <a:lnTo>
                    <a:pt x="2124583" y="806232"/>
                  </a:lnTo>
                  <a:lnTo>
                    <a:pt x="2163492" y="830846"/>
                  </a:lnTo>
                  <a:lnTo>
                    <a:pt x="2201127" y="857244"/>
                  </a:lnTo>
                  <a:lnTo>
                    <a:pt x="2237427" y="885370"/>
                  </a:lnTo>
                  <a:lnTo>
                    <a:pt x="2272329" y="915165"/>
                  </a:lnTo>
                  <a:lnTo>
                    <a:pt x="2305775" y="946574"/>
                  </a:lnTo>
                  <a:lnTo>
                    <a:pt x="2337703" y="979539"/>
                  </a:lnTo>
                  <a:lnTo>
                    <a:pt x="2368052" y="1014002"/>
                  </a:lnTo>
                  <a:lnTo>
                    <a:pt x="2396761" y="1049908"/>
                  </a:lnTo>
                  <a:lnTo>
                    <a:pt x="2423771" y="1087200"/>
                  </a:lnTo>
                  <a:lnTo>
                    <a:pt x="2449020" y="1125819"/>
                  </a:lnTo>
                  <a:lnTo>
                    <a:pt x="2472447" y="1165709"/>
                  </a:lnTo>
                  <a:lnTo>
                    <a:pt x="2493993" y="1206814"/>
                  </a:lnTo>
                  <a:lnTo>
                    <a:pt x="2513595" y="1249075"/>
                  </a:lnTo>
                  <a:lnTo>
                    <a:pt x="2531193" y="1292436"/>
                  </a:lnTo>
                  <a:lnTo>
                    <a:pt x="2546728" y="1336841"/>
                  </a:lnTo>
                  <a:lnTo>
                    <a:pt x="2560137" y="1382232"/>
                  </a:lnTo>
                  <a:lnTo>
                    <a:pt x="2571360" y="1428551"/>
                  </a:lnTo>
                  <a:lnTo>
                    <a:pt x="2580337" y="1475743"/>
                  </a:lnTo>
                  <a:lnTo>
                    <a:pt x="2587006" y="1523749"/>
                  </a:lnTo>
                  <a:lnTo>
                    <a:pt x="2591307" y="1572514"/>
                  </a:lnTo>
                  <a:lnTo>
                    <a:pt x="2593149" y="1620573"/>
                  </a:lnTo>
                  <a:lnTo>
                    <a:pt x="2592635" y="1668170"/>
                  </a:lnTo>
                  <a:lnTo>
                    <a:pt x="2589818" y="1715245"/>
                  </a:lnTo>
                  <a:lnTo>
                    <a:pt x="2584748" y="1761740"/>
                  </a:lnTo>
                  <a:lnTo>
                    <a:pt x="2577478" y="1807596"/>
                  </a:lnTo>
                  <a:lnTo>
                    <a:pt x="2568059" y="1852755"/>
                  </a:lnTo>
                  <a:lnTo>
                    <a:pt x="2556543" y="1897159"/>
                  </a:lnTo>
                  <a:lnTo>
                    <a:pt x="2542981" y="1940748"/>
                  </a:lnTo>
                  <a:lnTo>
                    <a:pt x="2527426" y="1983465"/>
                  </a:lnTo>
                  <a:lnTo>
                    <a:pt x="2509928" y="2025250"/>
                  </a:lnTo>
                  <a:lnTo>
                    <a:pt x="2490540" y="2066045"/>
                  </a:lnTo>
                  <a:lnTo>
                    <a:pt x="2469313" y="2105792"/>
                  </a:lnTo>
                  <a:lnTo>
                    <a:pt x="2446299" y="2144432"/>
                  </a:lnTo>
                  <a:lnTo>
                    <a:pt x="2421549" y="2181906"/>
                  </a:lnTo>
                  <a:lnTo>
                    <a:pt x="2395115" y="2218156"/>
                  </a:lnTo>
                  <a:lnTo>
                    <a:pt x="2367049" y="2253124"/>
                  </a:lnTo>
                  <a:lnTo>
                    <a:pt x="2337403" y="2286751"/>
                  </a:lnTo>
                  <a:lnTo>
                    <a:pt x="2306227" y="2318978"/>
                  </a:lnTo>
                  <a:lnTo>
                    <a:pt x="2273574" y="2349746"/>
                  </a:lnTo>
                  <a:lnTo>
                    <a:pt x="2239496" y="2378998"/>
                  </a:lnTo>
                  <a:lnTo>
                    <a:pt x="2204043" y="2406675"/>
                  </a:lnTo>
                  <a:lnTo>
                    <a:pt x="2167269" y="2432717"/>
                  </a:lnTo>
                  <a:lnTo>
                    <a:pt x="2129223" y="2457068"/>
                  </a:lnTo>
                  <a:lnTo>
                    <a:pt x="2089958" y="2479667"/>
                  </a:lnTo>
                  <a:lnTo>
                    <a:pt x="2049526" y="2500457"/>
                  </a:lnTo>
                  <a:lnTo>
                    <a:pt x="2007979" y="2519379"/>
                  </a:lnTo>
                  <a:lnTo>
                    <a:pt x="1965367" y="2536374"/>
                  </a:lnTo>
                  <a:lnTo>
                    <a:pt x="1921743" y="2551384"/>
                  </a:lnTo>
                  <a:lnTo>
                    <a:pt x="1877158" y="2564351"/>
                  </a:lnTo>
                  <a:lnTo>
                    <a:pt x="1831663" y="2575215"/>
                  </a:lnTo>
                  <a:lnTo>
                    <a:pt x="1785312" y="2583919"/>
                  </a:lnTo>
                  <a:lnTo>
                    <a:pt x="1738154" y="2590403"/>
                  </a:lnTo>
                  <a:lnTo>
                    <a:pt x="1690242" y="2594610"/>
                  </a:lnTo>
                  <a:lnTo>
                    <a:pt x="1642172" y="2596451"/>
                  </a:lnTo>
                  <a:lnTo>
                    <a:pt x="1594565" y="2595937"/>
                  </a:lnTo>
                  <a:lnTo>
                    <a:pt x="1547480" y="2593119"/>
                  </a:lnTo>
                  <a:lnTo>
                    <a:pt x="1500976" y="2588050"/>
                  </a:lnTo>
                  <a:lnTo>
                    <a:pt x="1455111" y="2580779"/>
                  </a:lnTo>
                  <a:lnTo>
                    <a:pt x="1409944" y="2571360"/>
                  </a:lnTo>
                  <a:lnTo>
                    <a:pt x="1365534" y="2559843"/>
                  </a:lnTo>
                  <a:lnTo>
                    <a:pt x="1321938" y="2546281"/>
                  </a:lnTo>
                  <a:lnTo>
                    <a:pt x="1279216" y="2530725"/>
                  </a:lnTo>
                  <a:lnTo>
                    <a:pt x="1237426" y="2513227"/>
                  </a:lnTo>
                  <a:lnTo>
                    <a:pt x="1196626" y="2493837"/>
                  </a:lnTo>
                  <a:lnTo>
                    <a:pt x="1156876" y="2472609"/>
                  </a:lnTo>
                  <a:lnTo>
                    <a:pt x="1118233" y="2449593"/>
                  </a:lnTo>
                  <a:lnTo>
                    <a:pt x="1080757" y="2424841"/>
                  </a:lnTo>
                  <a:lnTo>
                    <a:pt x="1044505" y="2398405"/>
                  </a:lnTo>
                  <a:lnTo>
                    <a:pt x="1009537" y="2370337"/>
                  </a:lnTo>
                  <a:lnTo>
                    <a:pt x="975910" y="2340688"/>
                  </a:lnTo>
                  <a:lnTo>
                    <a:pt x="943684" y="2309509"/>
                  </a:lnTo>
                  <a:lnTo>
                    <a:pt x="912917" y="2276852"/>
                  </a:lnTo>
                  <a:lnTo>
                    <a:pt x="883667" y="2242770"/>
                  </a:lnTo>
                  <a:lnTo>
                    <a:pt x="855993" y="2207313"/>
                  </a:lnTo>
                  <a:lnTo>
                    <a:pt x="829954" y="2170533"/>
                  </a:lnTo>
                  <a:lnTo>
                    <a:pt x="805608" y="2132482"/>
                  </a:lnTo>
                  <a:lnTo>
                    <a:pt x="783013" y="2093212"/>
                  </a:lnTo>
                  <a:lnTo>
                    <a:pt x="762229" y="2052773"/>
                  </a:lnTo>
                  <a:lnTo>
                    <a:pt x="743313" y="2011219"/>
                  </a:lnTo>
                  <a:lnTo>
                    <a:pt x="726325" y="1968599"/>
                  </a:lnTo>
                  <a:lnTo>
                    <a:pt x="711323" y="1924967"/>
                  </a:lnTo>
                  <a:lnTo>
                    <a:pt x="698364" y="1880373"/>
                  </a:lnTo>
                  <a:lnTo>
                    <a:pt x="687509" y="1834870"/>
                  </a:lnTo>
                  <a:lnTo>
                    <a:pt x="678816" y="1788508"/>
                  </a:lnTo>
                  <a:lnTo>
                    <a:pt x="672342" y="1741340"/>
                  </a:lnTo>
                  <a:lnTo>
                    <a:pt x="668146" y="1693418"/>
                  </a:lnTo>
                  <a:lnTo>
                    <a:pt x="0" y="1735455"/>
                  </a:lnTo>
                  <a:lnTo>
                    <a:pt x="3763" y="1783951"/>
                  </a:lnTo>
                  <a:lnTo>
                    <a:pt x="8914" y="1832022"/>
                  </a:lnTo>
                  <a:lnTo>
                    <a:pt x="15433" y="1879648"/>
                  </a:lnTo>
                  <a:lnTo>
                    <a:pt x="23299" y="1926808"/>
                  </a:lnTo>
                  <a:lnTo>
                    <a:pt x="32491" y="1973485"/>
                  </a:lnTo>
                  <a:lnTo>
                    <a:pt x="42989" y="2019659"/>
                  </a:lnTo>
                  <a:lnTo>
                    <a:pt x="54772" y="2065310"/>
                  </a:lnTo>
                  <a:lnTo>
                    <a:pt x="67820" y="2110419"/>
                  </a:lnTo>
                  <a:lnTo>
                    <a:pt x="82111" y="2154967"/>
                  </a:lnTo>
                  <a:lnTo>
                    <a:pt x="97626" y="2198934"/>
                  </a:lnTo>
                  <a:lnTo>
                    <a:pt x="114344" y="2242301"/>
                  </a:lnTo>
                  <a:lnTo>
                    <a:pt x="132243" y="2285049"/>
                  </a:lnTo>
                  <a:lnTo>
                    <a:pt x="151305" y="2327158"/>
                  </a:lnTo>
                  <a:lnTo>
                    <a:pt x="171507" y="2368609"/>
                  </a:lnTo>
                  <a:lnTo>
                    <a:pt x="192830" y="2409383"/>
                  </a:lnTo>
                  <a:lnTo>
                    <a:pt x="215252" y="2449461"/>
                  </a:lnTo>
                  <a:lnTo>
                    <a:pt x="238754" y="2488822"/>
                  </a:lnTo>
                  <a:lnTo>
                    <a:pt x="263314" y="2527448"/>
                  </a:lnTo>
                  <a:lnTo>
                    <a:pt x="288912" y="2565320"/>
                  </a:lnTo>
                  <a:lnTo>
                    <a:pt x="315528" y="2602418"/>
                  </a:lnTo>
                  <a:lnTo>
                    <a:pt x="343140" y="2638722"/>
                  </a:lnTo>
                  <a:lnTo>
                    <a:pt x="371728" y="2674214"/>
                  </a:lnTo>
                  <a:lnTo>
                    <a:pt x="401272" y="2708874"/>
                  </a:lnTo>
                  <a:lnTo>
                    <a:pt x="431752" y="2742682"/>
                  </a:lnTo>
                  <a:lnTo>
                    <a:pt x="463145" y="2775620"/>
                  </a:lnTo>
                  <a:lnTo>
                    <a:pt x="495432" y="2807668"/>
                  </a:lnTo>
                  <a:lnTo>
                    <a:pt x="528593" y="2838807"/>
                  </a:lnTo>
                  <a:lnTo>
                    <a:pt x="562606" y="2869017"/>
                  </a:lnTo>
                  <a:lnTo>
                    <a:pt x="597451" y="2898279"/>
                  </a:lnTo>
                  <a:lnTo>
                    <a:pt x="633108" y="2926574"/>
                  </a:lnTo>
                  <a:lnTo>
                    <a:pt x="669555" y="2953883"/>
                  </a:lnTo>
                  <a:lnTo>
                    <a:pt x="706773" y="2980185"/>
                  </a:lnTo>
                  <a:lnTo>
                    <a:pt x="744740" y="3005462"/>
                  </a:lnTo>
                  <a:lnTo>
                    <a:pt x="783436" y="3029695"/>
                  </a:lnTo>
                  <a:lnTo>
                    <a:pt x="822841" y="3052864"/>
                  </a:lnTo>
                  <a:lnTo>
                    <a:pt x="862934" y="3074949"/>
                  </a:lnTo>
                  <a:lnTo>
                    <a:pt x="903694" y="3095932"/>
                  </a:lnTo>
                  <a:lnTo>
                    <a:pt x="945100" y="3115793"/>
                  </a:lnTo>
                  <a:lnTo>
                    <a:pt x="987133" y="3134513"/>
                  </a:lnTo>
                  <a:lnTo>
                    <a:pt x="1029771" y="3152072"/>
                  </a:lnTo>
                  <a:lnTo>
                    <a:pt x="1072993" y="3168451"/>
                  </a:lnTo>
                  <a:lnTo>
                    <a:pt x="1116781" y="3183631"/>
                  </a:lnTo>
                  <a:lnTo>
                    <a:pt x="1161111" y="3197592"/>
                  </a:lnTo>
                  <a:lnTo>
                    <a:pt x="1205965" y="3210316"/>
                  </a:lnTo>
                  <a:lnTo>
                    <a:pt x="1251322" y="3221782"/>
                  </a:lnTo>
                  <a:lnTo>
                    <a:pt x="1297160" y="3231972"/>
                  </a:lnTo>
                  <a:lnTo>
                    <a:pt x="1343460" y="3240865"/>
                  </a:lnTo>
                  <a:lnTo>
                    <a:pt x="1390200" y="3248444"/>
                  </a:lnTo>
                  <a:lnTo>
                    <a:pt x="1437360" y="3254688"/>
                  </a:lnTo>
                  <a:lnTo>
                    <a:pt x="1484920" y="3259578"/>
                  </a:lnTo>
                  <a:lnTo>
                    <a:pt x="1532859" y="3263095"/>
                  </a:lnTo>
                  <a:lnTo>
                    <a:pt x="1581156" y="3265219"/>
                  </a:lnTo>
                  <a:lnTo>
                    <a:pt x="1629790" y="3265932"/>
                  </a:lnTo>
                  <a:lnTo>
                    <a:pt x="1677936" y="3265235"/>
                  </a:lnTo>
                  <a:lnTo>
                    <a:pt x="1725736" y="3263160"/>
                  </a:lnTo>
                  <a:lnTo>
                    <a:pt x="1773171" y="3259724"/>
                  </a:lnTo>
                  <a:lnTo>
                    <a:pt x="1820222" y="3254947"/>
                  </a:lnTo>
                  <a:lnTo>
                    <a:pt x="1866870" y="3248847"/>
                  </a:lnTo>
                  <a:lnTo>
                    <a:pt x="1913096" y="3241445"/>
                  </a:lnTo>
                  <a:lnTo>
                    <a:pt x="1958880" y="3232759"/>
                  </a:lnTo>
                  <a:lnTo>
                    <a:pt x="2004204" y="3222809"/>
                  </a:lnTo>
                  <a:lnTo>
                    <a:pt x="2049047" y="3211612"/>
                  </a:lnTo>
                  <a:lnTo>
                    <a:pt x="2093392" y="3199190"/>
                  </a:lnTo>
                  <a:lnTo>
                    <a:pt x="2137219" y="3185560"/>
                  </a:lnTo>
                  <a:lnTo>
                    <a:pt x="2180509" y="3170742"/>
                  </a:lnTo>
                  <a:lnTo>
                    <a:pt x="2223242" y="3154755"/>
                  </a:lnTo>
                  <a:lnTo>
                    <a:pt x="2265400" y="3137618"/>
                  </a:lnTo>
                  <a:lnTo>
                    <a:pt x="2306963" y="3119350"/>
                  </a:lnTo>
                  <a:lnTo>
                    <a:pt x="2347912" y="3099971"/>
                  </a:lnTo>
                  <a:lnTo>
                    <a:pt x="2388229" y="3079499"/>
                  </a:lnTo>
                  <a:lnTo>
                    <a:pt x="2427893" y="3057954"/>
                  </a:lnTo>
                  <a:lnTo>
                    <a:pt x="2466886" y="3035355"/>
                  </a:lnTo>
                  <a:lnTo>
                    <a:pt x="2505189" y="3011721"/>
                  </a:lnTo>
                  <a:lnTo>
                    <a:pt x="2542782" y="2987071"/>
                  </a:lnTo>
                  <a:lnTo>
                    <a:pt x="2579646" y="2961424"/>
                  </a:lnTo>
                  <a:lnTo>
                    <a:pt x="2615763" y="2934799"/>
                  </a:lnTo>
                  <a:lnTo>
                    <a:pt x="2651113" y="2907216"/>
                  </a:lnTo>
                  <a:lnTo>
                    <a:pt x="2685676" y="2878694"/>
                  </a:lnTo>
                  <a:lnTo>
                    <a:pt x="2719434" y="2849251"/>
                  </a:lnTo>
                  <a:lnTo>
                    <a:pt x="2752368" y="2818907"/>
                  </a:lnTo>
                  <a:lnTo>
                    <a:pt x="2784459" y="2787681"/>
                  </a:lnTo>
                  <a:lnTo>
                    <a:pt x="2815686" y="2755593"/>
                  </a:lnTo>
                  <a:lnTo>
                    <a:pt x="2846032" y="2722660"/>
                  </a:lnTo>
                  <a:lnTo>
                    <a:pt x="2875477" y="2688903"/>
                  </a:lnTo>
                  <a:lnTo>
                    <a:pt x="2904001" y="2654341"/>
                  </a:lnTo>
                  <a:lnTo>
                    <a:pt x="2931586" y="2618992"/>
                  </a:lnTo>
                  <a:lnTo>
                    <a:pt x="2958213" y="2582876"/>
                  </a:lnTo>
                  <a:lnTo>
                    <a:pt x="2983862" y="2546013"/>
                  </a:lnTo>
                  <a:lnTo>
                    <a:pt x="3008515" y="2508420"/>
                  </a:lnTo>
                  <a:lnTo>
                    <a:pt x="3032151" y="2470117"/>
                  </a:lnTo>
                  <a:lnTo>
                    <a:pt x="3054753" y="2431124"/>
                  </a:lnTo>
                  <a:lnTo>
                    <a:pt x="3076300" y="2391460"/>
                  </a:lnTo>
                  <a:lnTo>
                    <a:pt x="3096774" y="2351143"/>
                  </a:lnTo>
                  <a:lnTo>
                    <a:pt x="3116155" y="2310193"/>
                  </a:lnTo>
                  <a:lnTo>
                    <a:pt x="3134425" y="2268628"/>
                  </a:lnTo>
                  <a:lnTo>
                    <a:pt x="3151564" y="2226469"/>
                  </a:lnTo>
                  <a:lnTo>
                    <a:pt x="3167553" y="2183734"/>
                  </a:lnTo>
                  <a:lnTo>
                    <a:pt x="3182373" y="2140442"/>
                  </a:lnTo>
                  <a:lnTo>
                    <a:pt x="3196005" y="2096613"/>
                  </a:lnTo>
                  <a:lnTo>
                    <a:pt x="3208429" y="2052265"/>
                  </a:lnTo>
                  <a:lnTo>
                    <a:pt x="3219627" y="2007419"/>
                  </a:lnTo>
                  <a:lnTo>
                    <a:pt x="3229579" y="1962091"/>
                  </a:lnTo>
                  <a:lnTo>
                    <a:pt x="3238266" y="1916303"/>
                  </a:lnTo>
                  <a:lnTo>
                    <a:pt x="3245670" y="1870073"/>
                  </a:lnTo>
                  <a:lnTo>
                    <a:pt x="3251770" y="1823421"/>
                  </a:lnTo>
                  <a:lnTo>
                    <a:pt x="3256548" y="1776365"/>
                  </a:lnTo>
                  <a:lnTo>
                    <a:pt x="3259984" y="1728924"/>
                  </a:lnTo>
                  <a:lnTo>
                    <a:pt x="3262060" y="1681118"/>
                  </a:lnTo>
                  <a:lnTo>
                    <a:pt x="3262756" y="1632966"/>
                  </a:lnTo>
                  <a:lnTo>
                    <a:pt x="3262060" y="1584820"/>
                  </a:lnTo>
                  <a:lnTo>
                    <a:pt x="3259984" y="1537020"/>
                  </a:lnTo>
                  <a:lnTo>
                    <a:pt x="3256548" y="1489585"/>
                  </a:lnTo>
                  <a:lnTo>
                    <a:pt x="3251770" y="1442534"/>
                  </a:lnTo>
                  <a:lnTo>
                    <a:pt x="3245670" y="1395886"/>
                  </a:lnTo>
                  <a:lnTo>
                    <a:pt x="3238266" y="1349660"/>
                  </a:lnTo>
                  <a:lnTo>
                    <a:pt x="3229579" y="1303876"/>
                  </a:lnTo>
                  <a:lnTo>
                    <a:pt x="3219627" y="1258552"/>
                  </a:lnTo>
                  <a:lnTo>
                    <a:pt x="3208429" y="1213709"/>
                  </a:lnTo>
                  <a:lnTo>
                    <a:pt x="3196005" y="1169364"/>
                  </a:lnTo>
                  <a:lnTo>
                    <a:pt x="3182373" y="1125537"/>
                  </a:lnTo>
                  <a:lnTo>
                    <a:pt x="3167553" y="1082247"/>
                  </a:lnTo>
                  <a:lnTo>
                    <a:pt x="3151564" y="1039514"/>
                  </a:lnTo>
                  <a:lnTo>
                    <a:pt x="3134425" y="997356"/>
                  </a:lnTo>
                  <a:lnTo>
                    <a:pt x="3116155" y="955793"/>
                  </a:lnTo>
                  <a:lnTo>
                    <a:pt x="3096774" y="914844"/>
                  </a:lnTo>
                  <a:lnTo>
                    <a:pt x="3076300" y="874527"/>
                  </a:lnTo>
                  <a:lnTo>
                    <a:pt x="3054753" y="834863"/>
                  </a:lnTo>
                  <a:lnTo>
                    <a:pt x="3032151" y="795870"/>
                  </a:lnTo>
                  <a:lnTo>
                    <a:pt x="3008515" y="757567"/>
                  </a:lnTo>
                  <a:lnTo>
                    <a:pt x="2983862" y="719974"/>
                  </a:lnTo>
                  <a:lnTo>
                    <a:pt x="2958213" y="683110"/>
                  </a:lnTo>
                  <a:lnTo>
                    <a:pt x="2931586" y="646993"/>
                  </a:lnTo>
                  <a:lnTo>
                    <a:pt x="2904001" y="611643"/>
                  </a:lnTo>
                  <a:lnTo>
                    <a:pt x="2875477" y="577080"/>
                  </a:lnTo>
                  <a:lnTo>
                    <a:pt x="2846032" y="543322"/>
                  </a:lnTo>
                  <a:lnTo>
                    <a:pt x="2815686" y="510388"/>
                  </a:lnTo>
                  <a:lnTo>
                    <a:pt x="2784459" y="478297"/>
                  </a:lnTo>
                  <a:lnTo>
                    <a:pt x="2752368" y="447070"/>
                  </a:lnTo>
                  <a:lnTo>
                    <a:pt x="2719434" y="416724"/>
                  </a:lnTo>
                  <a:lnTo>
                    <a:pt x="2685676" y="387279"/>
                  </a:lnTo>
                  <a:lnTo>
                    <a:pt x="2651113" y="358755"/>
                  </a:lnTo>
                  <a:lnTo>
                    <a:pt x="2615763" y="331170"/>
                  </a:lnTo>
                  <a:lnTo>
                    <a:pt x="2579646" y="304543"/>
                  </a:lnTo>
                  <a:lnTo>
                    <a:pt x="2542782" y="278894"/>
                  </a:lnTo>
                  <a:lnTo>
                    <a:pt x="2505189" y="254241"/>
                  </a:lnTo>
                  <a:lnTo>
                    <a:pt x="2466886" y="230605"/>
                  </a:lnTo>
                  <a:lnTo>
                    <a:pt x="2427893" y="208003"/>
                  </a:lnTo>
                  <a:lnTo>
                    <a:pt x="2388229" y="186456"/>
                  </a:lnTo>
                  <a:lnTo>
                    <a:pt x="2347912" y="165982"/>
                  </a:lnTo>
                  <a:lnTo>
                    <a:pt x="2306963" y="146601"/>
                  </a:lnTo>
                  <a:lnTo>
                    <a:pt x="2265400" y="128331"/>
                  </a:lnTo>
                  <a:lnTo>
                    <a:pt x="2223242" y="111192"/>
                  </a:lnTo>
                  <a:lnTo>
                    <a:pt x="2180509" y="95203"/>
                  </a:lnTo>
                  <a:lnTo>
                    <a:pt x="2137219" y="80383"/>
                  </a:lnTo>
                  <a:lnTo>
                    <a:pt x="2093392" y="66751"/>
                  </a:lnTo>
                  <a:lnTo>
                    <a:pt x="2049047" y="54327"/>
                  </a:lnTo>
                  <a:lnTo>
                    <a:pt x="2004204" y="43129"/>
                  </a:lnTo>
                  <a:lnTo>
                    <a:pt x="1958880" y="33177"/>
                  </a:lnTo>
                  <a:lnTo>
                    <a:pt x="1913096" y="24490"/>
                  </a:lnTo>
                  <a:lnTo>
                    <a:pt x="1866870" y="17086"/>
                  </a:lnTo>
                  <a:lnTo>
                    <a:pt x="1820222" y="10986"/>
                  </a:lnTo>
                  <a:lnTo>
                    <a:pt x="1773171" y="6208"/>
                  </a:lnTo>
                  <a:lnTo>
                    <a:pt x="1725736" y="2772"/>
                  </a:lnTo>
                  <a:lnTo>
                    <a:pt x="1677936" y="696"/>
                  </a:lnTo>
                  <a:lnTo>
                    <a:pt x="1629790" y="0"/>
                  </a:lnTo>
                  <a:close/>
                </a:path>
              </a:pathLst>
            </a:custGeom>
            <a:solidFill>
              <a:srgbClr val="8FC746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75" name="object 31"/>
            <p:cNvSpPr/>
            <p:nvPr/>
          </p:nvSpPr>
          <p:spPr>
            <a:xfrm>
              <a:off x="10752901" y="3335147"/>
              <a:ext cx="1233805" cy="1588770"/>
            </a:xfrm>
            <a:custGeom>
              <a:avLst/>
              <a:gdLst/>
              <a:ahLst/>
              <a:cxnLst/>
              <a:rect l="l" t="t" r="r" b="b"/>
              <a:pathLst>
                <a:path w="1233804" h="1588770">
                  <a:moveTo>
                    <a:pt x="956244" y="0"/>
                  </a:moveTo>
                  <a:lnTo>
                    <a:pt x="911573" y="21159"/>
                  </a:lnTo>
                  <a:lnTo>
                    <a:pt x="867763" y="43546"/>
                  </a:lnTo>
                  <a:lnTo>
                    <a:pt x="824833" y="67134"/>
                  </a:lnTo>
                  <a:lnTo>
                    <a:pt x="782797" y="91896"/>
                  </a:lnTo>
                  <a:lnTo>
                    <a:pt x="741671" y="117805"/>
                  </a:lnTo>
                  <a:lnTo>
                    <a:pt x="701472" y="144834"/>
                  </a:lnTo>
                  <a:lnTo>
                    <a:pt x="662216" y="172957"/>
                  </a:lnTo>
                  <a:lnTo>
                    <a:pt x="623919" y="202147"/>
                  </a:lnTo>
                  <a:lnTo>
                    <a:pt x="586597" y="232377"/>
                  </a:lnTo>
                  <a:lnTo>
                    <a:pt x="550265" y="263621"/>
                  </a:lnTo>
                  <a:lnTo>
                    <a:pt x="514941" y="295851"/>
                  </a:lnTo>
                  <a:lnTo>
                    <a:pt x="480640" y="329041"/>
                  </a:lnTo>
                  <a:lnTo>
                    <a:pt x="447378" y="363164"/>
                  </a:lnTo>
                  <a:lnTo>
                    <a:pt x="415171" y="398194"/>
                  </a:lnTo>
                  <a:lnTo>
                    <a:pt x="384036" y="434103"/>
                  </a:lnTo>
                  <a:lnTo>
                    <a:pt x="353988" y="470864"/>
                  </a:lnTo>
                  <a:lnTo>
                    <a:pt x="325044" y="508452"/>
                  </a:lnTo>
                  <a:lnTo>
                    <a:pt x="297220" y="546839"/>
                  </a:lnTo>
                  <a:lnTo>
                    <a:pt x="270531" y="585999"/>
                  </a:lnTo>
                  <a:lnTo>
                    <a:pt x="244993" y="625904"/>
                  </a:lnTo>
                  <a:lnTo>
                    <a:pt x="220624" y="666528"/>
                  </a:lnTo>
                  <a:lnTo>
                    <a:pt x="197439" y="707845"/>
                  </a:lnTo>
                  <a:lnTo>
                    <a:pt x="175453" y="749826"/>
                  </a:lnTo>
                  <a:lnTo>
                    <a:pt x="154684" y="792447"/>
                  </a:lnTo>
                  <a:lnTo>
                    <a:pt x="135146" y="835679"/>
                  </a:lnTo>
                  <a:lnTo>
                    <a:pt x="116857" y="879496"/>
                  </a:lnTo>
                  <a:lnTo>
                    <a:pt x="99832" y="923872"/>
                  </a:lnTo>
                  <a:lnTo>
                    <a:pt x="84088" y="968779"/>
                  </a:lnTo>
                  <a:lnTo>
                    <a:pt x="69640" y="1014192"/>
                  </a:lnTo>
                  <a:lnTo>
                    <a:pt x="56504" y="1060082"/>
                  </a:lnTo>
                  <a:lnTo>
                    <a:pt x="44697" y="1106423"/>
                  </a:lnTo>
                  <a:lnTo>
                    <a:pt x="34235" y="1153189"/>
                  </a:lnTo>
                  <a:lnTo>
                    <a:pt x="25133" y="1200353"/>
                  </a:lnTo>
                  <a:lnTo>
                    <a:pt x="17409" y="1247888"/>
                  </a:lnTo>
                  <a:lnTo>
                    <a:pt x="11077" y="1295767"/>
                  </a:lnTo>
                  <a:lnTo>
                    <a:pt x="6154" y="1343963"/>
                  </a:lnTo>
                  <a:lnTo>
                    <a:pt x="2656" y="1392450"/>
                  </a:lnTo>
                  <a:lnTo>
                    <a:pt x="599" y="1441201"/>
                  </a:lnTo>
                  <a:lnTo>
                    <a:pt x="0" y="1490189"/>
                  </a:lnTo>
                  <a:lnTo>
                    <a:pt x="873" y="1539387"/>
                  </a:lnTo>
                  <a:lnTo>
                    <a:pt x="3236" y="1588769"/>
                  </a:lnTo>
                  <a:lnTo>
                    <a:pt x="671383" y="1546605"/>
                  </a:lnTo>
                  <a:lnTo>
                    <a:pt x="669543" y="1496906"/>
                  </a:lnTo>
                  <a:lnTo>
                    <a:pt x="670246" y="1447555"/>
                  </a:lnTo>
                  <a:lnTo>
                    <a:pt x="673445" y="1398632"/>
                  </a:lnTo>
                  <a:lnTo>
                    <a:pt x="679093" y="1350214"/>
                  </a:lnTo>
                  <a:lnTo>
                    <a:pt x="687143" y="1302381"/>
                  </a:lnTo>
                  <a:lnTo>
                    <a:pt x="697547" y="1255212"/>
                  </a:lnTo>
                  <a:lnTo>
                    <a:pt x="710259" y="1208785"/>
                  </a:lnTo>
                  <a:lnTo>
                    <a:pt x="725231" y="1163178"/>
                  </a:lnTo>
                  <a:lnTo>
                    <a:pt x="742417" y="1118472"/>
                  </a:lnTo>
                  <a:lnTo>
                    <a:pt x="761768" y="1074743"/>
                  </a:lnTo>
                  <a:lnTo>
                    <a:pt x="783239" y="1032072"/>
                  </a:lnTo>
                  <a:lnTo>
                    <a:pt x="806781" y="990536"/>
                  </a:lnTo>
                  <a:lnTo>
                    <a:pt x="832348" y="950215"/>
                  </a:lnTo>
                  <a:lnTo>
                    <a:pt x="859893" y="911187"/>
                  </a:lnTo>
                  <a:lnTo>
                    <a:pt x="889368" y="873530"/>
                  </a:lnTo>
                  <a:lnTo>
                    <a:pt x="920727" y="837325"/>
                  </a:lnTo>
                  <a:lnTo>
                    <a:pt x="953921" y="802648"/>
                  </a:lnTo>
                  <a:lnTo>
                    <a:pt x="988905" y="769580"/>
                  </a:lnTo>
                  <a:lnTo>
                    <a:pt x="1025631" y="738198"/>
                  </a:lnTo>
                  <a:lnTo>
                    <a:pt x="1064051" y="708582"/>
                  </a:lnTo>
                  <a:lnTo>
                    <a:pt x="1104120" y="680810"/>
                  </a:lnTo>
                  <a:lnTo>
                    <a:pt x="1145788" y="654961"/>
                  </a:lnTo>
                  <a:lnTo>
                    <a:pt x="1189011" y="631113"/>
                  </a:lnTo>
                  <a:lnTo>
                    <a:pt x="1233739" y="609345"/>
                  </a:lnTo>
                  <a:lnTo>
                    <a:pt x="956244" y="0"/>
                  </a:lnTo>
                  <a:close/>
                </a:path>
              </a:pathLst>
            </a:custGeom>
            <a:solidFill>
              <a:srgbClr val="92CDDD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76" name="object 32"/>
            <p:cNvSpPr/>
            <p:nvPr/>
          </p:nvSpPr>
          <p:spPr>
            <a:xfrm>
              <a:off x="10752901" y="3335147"/>
              <a:ext cx="1233805" cy="1588770"/>
            </a:xfrm>
            <a:custGeom>
              <a:avLst/>
              <a:gdLst/>
              <a:ahLst/>
              <a:cxnLst/>
              <a:rect l="l" t="t" r="r" b="b"/>
              <a:pathLst>
                <a:path w="1233804" h="1588770">
                  <a:moveTo>
                    <a:pt x="3236" y="1588769"/>
                  </a:moveTo>
                  <a:lnTo>
                    <a:pt x="873" y="1539387"/>
                  </a:lnTo>
                  <a:lnTo>
                    <a:pt x="0" y="1490189"/>
                  </a:lnTo>
                  <a:lnTo>
                    <a:pt x="599" y="1441201"/>
                  </a:lnTo>
                  <a:lnTo>
                    <a:pt x="2656" y="1392450"/>
                  </a:lnTo>
                  <a:lnTo>
                    <a:pt x="6154" y="1343963"/>
                  </a:lnTo>
                  <a:lnTo>
                    <a:pt x="11077" y="1295767"/>
                  </a:lnTo>
                  <a:lnTo>
                    <a:pt x="17409" y="1247888"/>
                  </a:lnTo>
                  <a:lnTo>
                    <a:pt x="25133" y="1200353"/>
                  </a:lnTo>
                  <a:lnTo>
                    <a:pt x="34235" y="1153189"/>
                  </a:lnTo>
                  <a:lnTo>
                    <a:pt x="44697" y="1106423"/>
                  </a:lnTo>
                  <a:lnTo>
                    <a:pt x="56504" y="1060082"/>
                  </a:lnTo>
                  <a:lnTo>
                    <a:pt x="69640" y="1014192"/>
                  </a:lnTo>
                  <a:lnTo>
                    <a:pt x="84088" y="968779"/>
                  </a:lnTo>
                  <a:lnTo>
                    <a:pt x="99832" y="923872"/>
                  </a:lnTo>
                  <a:lnTo>
                    <a:pt x="116857" y="879496"/>
                  </a:lnTo>
                  <a:lnTo>
                    <a:pt x="135146" y="835679"/>
                  </a:lnTo>
                  <a:lnTo>
                    <a:pt x="154684" y="792447"/>
                  </a:lnTo>
                  <a:lnTo>
                    <a:pt x="175453" y="749826"/>
                  </a:lnTo>
                  <a:lnTo>
                    <a:pt x="197439" y="707845"/>
                  </a:lnTo>
                  <a:lnTo>
                    <a:pt x="220624" y="666528"/>
                  </a:lnTo>
                  <a:lnTo>
                    <a:pt x="244993" y="625904"/>
                  </a:lnTo>
                  <a:lnTo>
                    <a:pt x="270531" y="585999"/>
                  </a:lnTo>
                  <a:lnTo>
                    <a:pt x="297220" y="546839"/>
                  </a:lnTo>
                  <a:lnTo>
                    <a:pt x="325044" y="508452"/>
                  </a:lnTo>
                  <a:lnTo>
                    <a:pt x="353988" y="470864"/>
                  </a:lnTo>
                  <a:lnTo>
                    <a:pt x="384036" y="434103"/>
                  </a:lnTo>
                  <a:lnTo>
                    <a:pt x="415171" y="398194"/>
                  </a:lnTo>
                  <a:lnTo>
                    <a:pt x="447378" y="363164"/>
                  </a:lnTo>
                  <a:lnTo>
                    <a:pt x="480640" y="329041"/>
                  </a:lnTo>
                  <a:lnTo>
                    <a:pt x="514941" y="295851"/>
                  </a:lnTo>
                  <a:lnTo>
                    <a:pt x="550265" y="263621"/>
                  </a:lnTo>
                  <a:lnTo>
                    <a:pt x="586597" y="232377"/>
                  </a:lnTo>
                  <a:lnTo>
                    <a:pt x="623919" y="202147"/>
                  </a:lnTo>
                  <a:lnTo>
                    <a:pt x="662216" y="172957"/>
                  </a:lnTo>
                  <a:lnTo>
                    <a:pt x="701472" y="144834"/>
                  </a:lnTo>
                  <a:lnTo>
                    <a:pt x="741671" y="117805"/>
                  </a:lnTo>
                  <a:lnTo>
                    <a:pt x="782797" y="91896"/>
                  </a:lnTo>
                  <a:lnTo>
                    <a:pt x="824833" y="67134"/>
                  </a:lnTo>
                  <a:lnTo>
                    <a:pt x="867763" y="43546"/>
                  </a:lnTo>
                  <a:lnTo>
                    <a:pt x="911573" y="21159"/>
                  </a:lnTo>
                  <a:lnTo>
                    <a:pt x="956244" y="0"/>
                  </a:lnTo>
                  <a:lnTo>
                    <a:pt x="1233739" y="609345"/>
                  </a:lnTo>
                  <a:lnTo>
                    <a:pt x="1189011" y="631113"/>
                  </a:lnTo>
                  <a:lnTo>
                    <a:pt x="1145788" y="654961"/>
                  </a:lnTo>
                  <a:lnTo>
                    <a:pt x="1104120" y="680810"/>
                  </a:lnTo>
                  <a:lnTo>
                    <a:pt x="1064051" y="708582"/>
                  </a:lnTo>
                  <a:lnTo>
                    <a:pt x="1025631" y="738198"/>
                  </a:lnTo>
                  <a:lnTo>
                    <a:pt x="988905" y="769580"/>
                  </a:lnTo>
                  <a:lnTo>
                    <a:pt x="953921" y="802648"/>
                  </a:lnTo>
                  <a:lnTo>
                    <a:pt x="920727" y="837325"/>
                  </a:lnTo>
                  <a:lnTo>
                    <a:pt x="889368" y="873530"/>
                  </a:lnTo>
                  <a:lnTo>
                    <a:pt x="859893" y="911187"/>
                  </a:lnTo>
                  <a:lnTo>
                    <a:pt x="832348" y="950215"/>
                  </a:lnTo>
                  <a:lnTo>
                    <a:pt x="806781" y="990536"/>
                  </a:lnTo>
                  <a:lnTo>
                    <a:pt x="783239" y="1032072"/>
                  </a:lnTo>
                  <a:lnTo>
                    <a:pt x="761768" y="1074743"/>
                  </a:lnTo>
                  <a:lnTo>
                    <a:pt x="742417" y="1118472"/>
                  </a:lnTo>
                  <a:lnTo>
                    <a:pt x="725231" y="1163178"/>
                  </a:lnTo>
                  <a:lnTo>
                    <a:pt x="710259" y="1208785"/>
                  </a:lnTo>
                  <a:lnTo>
                    <a:pt x="697547" y="1255212"/>
                  </a:lnTo>
                  <a:lnTo>
                    <a:pt x="687143" y="1302381"/>
                  </a:lnTo>
                  <a:lnTo>
                    <a:pt x="679093" y="1350214"/>
                  </a:lnTo>
                  <a:lnTo>
                    <a:pt x="673445" y="1398632"/>
                  </a:lnTo>
                  <a:lnTo>
                    <a:pt x="670246" y="1447555"/>
                  </a:lnTo>
                  <a:lnTo>
                    <a:pt x="669543" y="1496906"/>
                  </a:lnTo>
                  <a:lnTo>
                    <a:pt x="671383" y="1546605"/>
                  </a:lnTo>
                  <a:lnTo>
                    <a:pt x="3236" y="1588769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77" name="object 33"/>
            <p:cNvSpPr/>
            <p:nvPr/>
          </p:nvSpPr>
          <p:spPr>
            <a:xfrm>
              <a:off x="11709145" y="3188335"/>
              <a:ext cx="676910" cy="756285"/>
            </a:xfrm>
            <a:custGeom>
              <a:avLst/>
              <a:gdLst/>
              <a:ahLst/>
              <a:cxnLst/>
              <a:rect l="l" t="t" r="r" b="b"/>
              <a:pathLst>
                <a:path w="676909" h="756285">
                  <a:moveTo>
                    <a:pt x="676782" y="0"/>
                  </a:moveTo>
                  <a:lnTo>
                    <a:pt x="626784" y="764"/>
                  </a:lnTo>
                  <a:lnTo>
                    <a:pt x="576905" y="3053"/>
                  </a:lnTo>
                  <a:lnTo>
                    <a:pt x="527179" y="6860"/>
                  </a:lnTo>
                  <a:lnTo>
                    <a:pt x="477640" y="12177"/>
                  </a:lnTo>
                  <a:lnTo>
                    <a:pt x="428322" y="18996"/>
                  </a:lnTo>
                  <a:lnTo>
                    <a:pt x="379259" y="27312"/>
                  </a:lnTo>
                  <a:lnTo>
                    <a:pt x="330485" y="37115"/>
                  </a:lnTo>
                  <a:lnTo>
                    <a:pt x="282034" y="48400"/>
                  </a:lnTo>
                  <a:lnTo>
                    <a:pt x="233939" y="61159"/>
                  </a:lnTo>
                  <a:lnTo>
                    <a:pt x="186235" y="75385"/>
                  </a:lnTo>
                  <a:lnTo>
                    <a:pt x="138955" y="91070"/>
                  </a:lnTo>
                  <a:lnTo>
                    <a:pt x="92133" y="108208"/>
                  </a:lnTo>
                  <a:lnTo>
                    <a:pt x="45803" y="126791"/>
                  </a:lnTo>
                  <a:lnTo>
                    <a:pt x="0" y="146812"/>
                  </a:lnTo>
                  <a:lnTo>
                    <a:pt x="277495" y="756158"/>
                  </a:lnTo>
                  <a:lnTo>
                    <a:pt x="324989" y="736028"/>
                  </a:lnTo>
                  <a:lnTo>
                    <a:pt x="373387" y="718514"/>
                  </a:lnTo>
                  <a:lnTo>
                    <a:pt x="422584" y="703638"/>
                  </a:lnTo>
                  <a:lnTo>
                    <a:pt x="472471" y="691419"/>
                  </a:lnTo>
                  <a:lnTo>
                    <a:pt x="522942" y="681880"/>
                  </a:lnTo>
                  <a:lnTo>
                    <a:pt x="573889" y="675040"/>
                  </a:lnTo>
                  <a:lnTo>
                    <a:pt x="625205" y="670921"/>
                  </a:lnTo>
                  <a:lnTo>
                    <a:pt x="676782" y="669544"/>
                  </a:lnTo>
                  <a:lnTo>
                    <a:pt x="676782" y="0"/>
                  </a:lnTo>
                  <a:close/>
                </a:path>
              </a:pathLst>
            </a:custGeom>
            <a:solidFill>
              <a:srgbClr val="C0363B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78" name="object 34"/>
            <p:cNvSpPr/>
            <p:nvPr/>
          </p:nvSpPr>
          <p:spPr>
            <a:xfrm>
              <a:off x="11709145" y="3188335"/>
              <a:ext cx="676910" cy="756285"/>
            </a:xfrm>
            <a:custGeom>
              <a:avLst/>
              <a:gdLst/>
              <a:ahLst/>
              <a:cxnLst/>
              <a:rect l="l" t="t" r="r" b="b"/>
              <a:pathLst>
                <a:path w="676909" h="756285">
                  <a:moveTo>
                    <a:pt x="0" y="146812"/>
                  </a:moveTo>
                  <a:lnTo>
                    <a:pt x="45803" y="126791"/>
                  </a:lnTo>
                  <a:lnTo>
                    <a:pt x="92133" y="108208"/>
                  </a:lnTo>
                  <a:lnTo>
                    <a:pt x="138955" y="91070"/>
                  </a:lnTo>
                  <a:lnTo>
                    <a:pt x="186235" y="75385"/>
                  </a:lnTo>
                  <a:lnTo>
                    <a:pt x="233939" y="61159"/>
                  </a:lnTo>
                  <a:lnTo>
                    <a:pt x="282034" y="48400"/>
                  </a:lnTo>
                  <a:lnTo>
                    <a:pt x="330485" y="37115"/>
                  </a:lnTo>
                  <a:lnTo>
                    <a:pt x="379259" y="27312"/>
                  </a:lnTo>
                  <a:lnTo>
                    <a:pt x="428322" y="18996"/>
                  </a:lnTo>
                  <a:lnTo>
                    <a:pt x="477640" y="12177"/>
                  </a:lnTo>
                  <a:lnTo>
                    <a:pt x="527179" y="6860"/>
                  </a:lnTo>
                  <a:lnTo>
                    <a:pt x="576905" y="3053"/>
                  </a:lnTo>
                  <a:lnTo>
                    <a:pt x="626784" y="764"/>
                  </a:lnTo>
                  <a:lnTo>
                    <a:pt x="676782" y="0"/>
                  </a:lnTo>
                  <a:lnTo>
                    <a:pt x="676782" y="669544"/>
                  </a:lnTo>
                  <a:lnTo>
                    <a:pt x="625205" y="670921"/>
                  </a:lnTo>
                  <a:lnTo>
                    <a:pt x="573889" y="675040"/>
                  </a:lnTo>
                  <a:lnTo>
                    <a:pt x="522942" y="681880"/>
                  </a:lnTo>
                  <a:lnTo>
                    <a:pt x="472471" y="691419"/>
                  </a:lnTo>
                  <a:lnTo>
                    <a:pt x="422584" y="703638"/>
                  </a:lnTo>
                  <a:lnTo>
                    <a:pt x="373387" y="718514"/>
                  </a:lnTo>
                  <a:lnTo>
                    <a:pt x="324989" y="736028"/>
                  </a:lnTo>
                  <a:lnTo>
                    <a:pt x="277495" y="756158"/>
                  </a:lnTo>
                  <a:lnTo>
                    <a:pt x="0" y="146812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79" name="object 35"/>
            <p:cNvSpPr/>
            <p:nvPr/>
          </p:nvSpPr>
          <p:spPr>
            <a:xfrm>
              <a:off x="12059411" y="3137916"/>
              <a:ext cx="52069" cy="414655"/>
            </a:xfrm>
            <a:custGeom>
              <a:avLst/>
              <a:gdLst/>
              <a:ahLst/>
              <a:cxnLst/>
              <a:rect l="l" t="t" r="r" b="b"/>
              <a:pathLst>
                <a:path w="52070" h="414654">
                  <a:moveTo>
                    <a:pt x="51816" y="414527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</p:grpSp>
      <p:sp>
        <p:nvSpPr>
          <p:cNvPr id="180" name="object 36"/>
          <p:cNvSpPr txBox="1"/>
          <p:nvPr/>
        </p:nvSpPr>
        <p:spPr>
          <a:xfrm>
            <a:off x="12995909" y="5540502"/>
            <a:ext cx="6737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80" dirty="0">
                <a:latin typeface="Gill Sans MT" panose="020B0502020104020203" pitchFamily="34" charset="0"/>
                <a:cs typeface="Gill Sans MT"/>
              </a:rPr>
              <a:t>7</a:t>
            </a:r>
            <a:r>
              <a:rPr lang="en-US" spc="100" dirty="0">
                <a:latin typeface="Gill Sans MT" panose="020B0502020104020203" pitchFamily="34" charset="0"/>
                <a:cs typeface="Gill Sans MT"/>
              </a:rPr>
              <a:t>5</a:t>
            </a:r>
            <a:r>
              <a:rPr lang="en-US" spc="55" dirty="0">
                <a:latin typeface="Gill Sans MT" panose="020B0502020104020203" pitchFamily="34" charset="0"/>
                <a:cs typeface="Gill Sans MT"/>
              </a:rPr>
              <a:t>,</a:t>
            </a:r>
            <a:r>
              <a:rPr sz="1800" spc="175" dirty="0">
                <a:latin typeface="Gill Sans MT" panose="020B0502020104020203" pitchFamily="34" charset="0"/>
                <a:cs typeface="Gill Sans MT"/>
              </a:rPr>
              <a:t>0</a:t>
            </a:r>
            <a:r>
              <a:rPr sz="1800" spc="360" dirty="0">
                <a:latin typeface="Gill Sans MT" panose="020B0502020104020203" pitchFamily="34" charset="0"/>
                <a:cs typeface="Gill Sans MT"/>
              </a:rPr>
              <a:t>%</a:t>
            </a:r>
            <a:endParaRPr sz="18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181" name="object 37"/>
          <p:cNvSpPr txBox="1"/>
          <p:nvPr/>
        </p:nvSpPr>
        <p:spPr>
          <a:xfrm>
            <a:off x="10960100" y="3983482"/>
            <a:ext cx="6254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Gill Sans MT" panose="020B0502020104020203" pitchFamily="34" charset="0"/>
                <a:cs typeface="Gill Sans MT"/>
              </a:rPr>
              <a:t>1</a:t>
            </a:r>
            <a:r>
              <a:rPr lang="en-US" sz="1800" dirty="0">
                <a:latin typeface="Gill Sans MT" panose="020B0502020104020203" pitchFamily="34" charset="0"/>
                <a:cs typeface="Gill Sans MT"/>
              </a:rPr>
              <a:t>8</a:t>
            </a:r>
            <a:r>
              <a:rPr lang="en-US" spc="5" dirty="0">
                <a:latin typeface="Gill Sans MT" panose="020B0502020104020203" pitchFamily="34" charset="0"/>
                <a:cs typeface="Gill Sans MT"/>
              </a:rPr>
              <a:t>,</a:t>
            </a:r>
            <a:r>
              <a:rPr lang="en-US" spc="30" dirty="0">
                <a:latin typeface="Gill Sans MT" panose="020B0502020104020203" pitchFamily="34" charset="0"/>
                <a:cs typeface="Gill Sans MT"/>
              </a:rPr>
              <a:t>0</a:t>
            </a:r>
            <a:r>
              <a:rPr sz="1800" spc="360" dirty="0">
                <a:latin typeface="Gill Sans MT" panose="020B0502020104020203" pitchFamily="34" charset="0"/>
                <a:cs typeface="Gill Sans MT"/>
              </a:rPr>
              <a:t>%</a:t>
            </a:r>
            <a:endParaRPr sz="18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182" name="object 38"/>
          <p:cNvSpPr txBox="1"/>
          <p:nvPr/>
        </p:nvSpPr>
        <p:spPr>
          <a:xfrm>
            <a:off x="11790426" y="2055952"/>
            <a:ext cx="966469" cy="105473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61925">
              <a:lnSpc>
                <a:spcPct val="100000"/>
              </a:lnSpc>
              <a:spcBef>
                <a:spcPts val="110"/>
              </a:spcBef>
            </a:pPr>
            <a:r>
              <a:rPr sz="2800" b="1" spc="-300" dirty="0">
                <a:latin typeface="Gill Sans MT" panose="020B0502020104020203" pitchFamily="34" charset="0"/>
                <a:cs typeface="Arial"/>
              </a:rPr>
              <a:t>F</a:t>
            </a:r>
            <a:r>
              <a:rPr sz="2800" b="1" spc="-100" dirty="0">
                <a:latin typeface="Gill Sans MT" panose="020B0502020104020203" pitchFamily="34" charset="0"/>
                <a:cs typeface="Arial"/>
              </a:rPr>
              <a:t>Y</a:t>
            </a:r>
            <a:r>
              <a:rPr sz="2800" b="1" spc="-40" dirty="0">
                <a:latin typeface="Gill Sans MT" panose="020B0502020104020203" pitchFamily="34" charset="0"/>
                <a:cs typeface="Arial"/>
              </a:rPr>
              <a:t>22</a:t>
            </a:r>
            <a:endParaRPr sz="2800" dirty="0">
              <a:latin typeface="Gill Sans MT" panose="020B0502020104020203" pitchFamily="34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70"/>
              </a:spcBef>
            </a:pPr>
            <a:r>
              <a:rPr lang="en-US" spc="160" dirty="0">
                <a:latin typeface="Gill Sans MT" panose="020B0502020104020203" pitchFamily="34" charset="0"/>
                <a:cs typeface="Gill Sans MT"/>
              </a:rPr>
              <a:t>7.0</a:t>
            </a:r>
            <a:r>
              <a:rPr sz="1800" spc="160" dirty="0">
                <a:latin typeface="Gill Sans MT" panose="020B0502020104020203" pitchFamily="34" charset="0"/>
                <a:cs typeface="Gill Sans MT"/>
              </a:rPr>
              <a:t>%</a:t>
            </a:r>
            <a:endParaRPr sz="1800" dirty="0">
              <a:latin typeface="Gill Sans MT" panose="020B0502020104020203" pitchFamily="34" charset="0"/>
              <a:cs typeface="Gill Sans MT"/>
            </a:endParaRPr>
          </a:p>
        </p:txBody>
      </p:sp>
      <p:grpSp>
        <p:nvGrpSpPr>
          <p:cNvPr id="183" name="object 39"/>
          <p:cNvGrpSpPr/>
          <p:nvPr/>
        </p:nvGrpSpPr>
        <p:grpSpPr>
          <a:xfrm>
            <a:off x="14176471" y="3233737"/>
            <a:ext cx="3275965" cy="3345815"/>
            <a:chOff x="14176471" y="3233737"/>
            <a:chExt cx="3275965" cy="3345815"/>
          </a:xfrm>
        </p:grpSpPr>
        <p:sp>
          <p:nvSpPr>
            <p:cNvPr id="184" name="object 40"/>
            <p:cNvSpPr/>
            <p:nvPr/>
          </p:nvSpPr>
          <p:spPr>
            <a:xfrm>
              <a:off x="14480031" y="3313430"/>
              <a:ext cx="2972435" cy="3266440"/>
            </a:xfrm>
            <a:custGeom>
              <a:avLst/>
              <a:gdLst/>
              <a:ahLst/>
              <a:cxnLst/>
              <a:rect l="l" t="t" r="r" b="b"/>
              <a:pathLst>
                <a:path w="2972434" h="3266440">
                  <a:moveTo>
                    <a:pt x="1338960" y="0"/>
                  </a:moveTo>
                  <a:lnTo>
                    <a:pt x="1338960" y="669417"/>
                  </a:lnTo>
                  <a:lnTo>
                    <a:pt x="1388491" y="670688"/>
                  </a:lnTo>
                  <a:lnTo>
                    <a:pt x="1437608" y="674475"/>
                  </a:lnTo>
                  <a:lnTo>
                    <a:pt x="1486228" y="680733"/>
                  </a:lnTo>
                  <a:lnTo>
                    <a:pt x="1534267" y="689418"/>
                  </a:lnTo>
                  <a:lnTo>
                    <a:pt x="1581644" y="700488"/>
                  </a:lnTo>
                  <a:lnTo>
                    <a:pt x="1628275" y="713898"/>
                  </a:lnTo>
                  <a:lnTo>
                    <a:pt x="1674077" y="729605"/>
                  </a:lnTo>
                  <a:lnTo>
                    <a:pt x="1718967" y="747566"/>
                  </a:lnTo>
                  <a:lnTo>
                    <a:pt x="1762864" y="767736"/>
                  </a:lnTo>
                  <a:lnTo>
                    <a:pt x="1805683" y="790073"/>
                  </a:lnTo>
                  <a:lnTo>
                    <a:pt x="1847341" y="814533"/>
                  </a:lnTo>
                  <a:lnTo>
                    <a:pt x="1887757" y="841071"/>
                  </a:lnTo>
                  <a:lnTo>
                    <a:pt x="1926847" y="869646"/>
                  </a:lnTo>
                  <a:lnTo>
                    <a:pt x="1964528" y="900213"/>
                  </a:lnTo>
                  <a:lnTo>
                    <a:pt x="2000717" y="932728"/>
                  </a:lnTo>
                  <a:lnTo>
                    <a:pt x="2035332" y="967148"/>
                  </a:lnTo>
                  <a:lnTo>
                    <a:pt x="2068290" y="1003430"/>
                  </a:lnTo>
                  <a:lnTo>
                    <a:pt x="2099507" y="1041530"/>
                  </a:lnTo>
                  <a:lnTo>
                    <a:pt x="2128900" y="1081405"/>
                  </a:lnTo>
                  <a:lnTo>
                    <a:pt x="2155467" y="1121514"/>
                  </a:lnTo>
                  <a:lnTo>
                    <a:pt x="2179780" y="1162452"/>
                  </a:lnTo>
                  <a:lnTo>
                    <a:pt x="2201853" y="1204141"/>
                  </a:lnTo>
                  <a:lnTo>
                    <a:pt x="2221700" y="1246504"/>
                  </a:lnTo>
                  <a:lnTo>
                    <a:pt x="2239334" y="1289464"/>
                  </a:lnTo>
                  <a:lnTo>
                    <a:pt x="2254770" y="1332945"/>
                  </a:lnTo>
                  <a:lnTo>
                    <a:pt x="2268021" y="1376869"/>
                  </a:lnTo>
                  <a:lnTo>
                    <a:pt x="2279100" y="1421161"/>
                  </a:lnTo>
                  <a:lnTo>
                    <a:pt x="2288022" y="1465742"/>
                  </a:lnTo>
                  <a:lnTo>
                    <a:pt x="2294800" y="1510536"/>
                  </a:lnTo>
                  <a:lnTo>
                    <a:pt x="2299447" y="1555467"/>
                  </a:lnTo>
                  <a:lnTo>
                    <a:pt x="2301978" y="1600458"/>
                  </a:lnTo>
                  <a:lnTo>
                    <a:pt x="2302406" y="1645431"/>
                  </a:lnTo>
                  <a:lnTo>
                    <a:pt x="2300744" y="1690309"/>
                  </a:lnTo>
                  <a:lnTo>
                    <a:pt x="2297007" y="1735017"/>
                  </a:lnTo>
                  <a:lnTo>
                    <a:pt x="2291208" y="1779477"/>
                  </a:lnTo>
                  <a:lnTo>
                    <a:pt x="2283360" y="1823612"/>
                  </a:lnTo>
                  <a:lnTo>
                    <a:pt x="2273478" y="1867345"/>
                  </a:lnTo>
                  <a:lnTo>
                    <a:pt x="2261575" y="1910600"/>
                  </a:lnTo>
                  <a:lnTo>
                    <a:pt x="2247665" y="1953300"/>
                  </a:lnTo>
                  <a:lnTo>
                    <a:pt x="2231761" y="1995368"/>
                  </a:lnTo>
                  <a:lnTo>
                    <a:pt x="2213878" y="2036727"/>
                  </a:lnTo>
                  <a:lnTo>
                    <a:pt x="2194028" y="2077300"/>
                  </a:lnTo>
                  <a:lnTo>
                    <a:pt x="2172225" y="2117010"/>
                  </a:lnTo>
                  <a:lnTo>
                    <a:pt x="2148484" y="2155781"/>
                  </a:lnTo>
                  <a:lnTo>
                    <a:pt x="2122817" y="2193535"/>
                  </a:lnTo>
                  <a:lnTo>
                    <a:pt x="2095239" y="2230197"/>
                  </a:lnTo>
                  <a:lnTo>
                    <a:pt x="2065763" y="2265688"/>
                  </a:lnTo>
                  <a:lnTo>
                    <a:pt x="2034403" y="2299933"/>
                  </a:lnTo>
                  <a:lnTo>
                    <a:pt x="2001172" y="2332854"/>
                  </a:lnTo>
                  <a:lnTo>
                    <a:pt x="1966085" y="2364374"/>
                  </a:lnTo>
                  <a:lnTo>
                    <a:pt x="1929155" y="2394417"/>
                  </a:lnTo>
                  <a:lnTo>
                    <a:pt x="1890394" y="2422906"/>
                  </a:lnTo>
                  <a:lnTo>
                    <a:pt x="1850296" y="2449472"/>
                  </a:lnTo>
                  <a:lnTo>
                    <a:pt x="1809369" y="2473785"/>
                  </a:lnTo>
                  <a:lnTo>
                    <a:pt x="1767690" y="2495858"/>
                  </a:lnTo>
                  <a:lnTo>
                    <a:pt x="1725336" y="2515705"/>
                  </a:lnTo>
                  <a:lnTo>
                    <a:pt x="1682384" y="2533339"/>
                  </a:lnTo>
                  <a:lnTo>
                    <a:pt x="1638911" y="2548775"/>
                  </a:lnTo>
                  <a:lnTo>
                    <a:pt x="1594994" y="2562026"/>
                  </a:lnTo>
                  <a:lnTo>
                    <a:pt x="1550708" y="2573105"/>
                  </a:lnTo>
                  <a:lnTo>
                    <a:pt x="1506133" y="2582027"/>
                  </a:lnTo>
                  <a:lnTo>
                    <a:pt x="1461343" y="2588805"/>
                  </a:lnTo>
                  <a:lnTo>
                    <a:pt x="1416416" y="2593452"/>
                  </a:lnTo>
                  <a:lnTo>
                    <a:pt x="1371430" y="2595983"/>
                  </a:lnTo>
                  <a:lnTo>
                    <a:pt x="1326459" y="2596411"/>
                  </a:lnTo>
                  <a:lnTo>
                    <a:pt x="1281583" y="2594749"/>
                  </a:lnTo>
                  <a:lnTo>
                    <a:pt x="1236876" y="2591012"/>
                  </a:lnTo>
                  <a:lnTo>
                    <a:pt x="1192417" y="2585213"/>
                  </a:lnTo>
                  <a:lnTo>
                    <a:pt x="1148282" y="2577365"/>
                  </a:lnTo>
                  <a:lnTo>
                    <a:pt x="1104548" y="2567483"/>
                  </a:lnTo>
                  <a:lnTo>
                    <a:pt x="1061292" y="2555580"/>
                  </a:lnTo>
                  <a:lnTo>
                    <a:pt x="1018590" y="2541670"/>
                  </a:lnTo>
                  <a:lnTo>
                    <a:pt x="976519" y="2525766"/>
                  </a:lnTo>
                  <a:lnTo>
                    <a:pt x="935157" y="2507883"/>
                  </a:lnTo>
                  <a:lnTo>
                    <a:pt x="894580" y="2488033"/>
                  </a:lnTo>
                  <a:lnTo>
                    <a:pt x="854865" y="2466230"/>
                  </a:lnTo>
                  <a:lnTo>
                    <a:pt x="816088" y="2442489"/>
                  </a:lnTo>
                  <a:lnTo>
                    <a:pt x="778327" y="2416822"/>
                  </a:lnTo>
                  <a:lnTo>
                    <a:pt x="741659" y="2389244"/>
                  </a:lnTo>
                  <a:lnTo>
                    <a:pt x="706160" y="2359768"/>
                  </a:lnTo>
                  <a:lnTo>
                    <a:pt x="671907" y="2328408"/>
                  </a:lnTo>
                  <a:lnTo>
                    <a:pt x="638977" y="2295177"/>
                  </a:lnTo>
                  <a:lnTo>
                    <a:pt x="607447" y="2260090"/>
                  </a:lnTo>
                  <a:lnTo>
                    <a:pt x="577393" y="2223160"/>
                  </a:lnTo>
                  <a:lnTo>
                    <a:pt x="548894" y="2184400"/>
                  </a:lnTo>
                  <a:lnTo>
                    <a:pt x="0" y="2567686"/>
                  </a:lnTo>
                  <a:lnTo>
                    <a:pt x="29199" y="2608182"/>
                  </a:lnTo>
                  <a:lnTo>
                    <a:pt x="59508" y="2647627"/>
                  </a:lnTo>
                  <a:lnTo>
                    <a:pt x="90897" y="2686006"/>
                  </a:lnTo>
                  <a:lnTo>
                    <a:pt x="123338" y="2723303"/>
                  </a:lnTo>
                  <a:lnTo>
                    <a:pt x="156800" y="2759502"/>
                  </a:lnTo>
                  <a:lnTo>
                    <a:pt x="191255" y="2794589"/>
                  </a:lnTo>
                  <a:lnTo>
                    <a:pt x="226672" y="2828548"/>
                  </a:lnTo>
                  <a:lnTo>
                    <a:pt x="263022" y="2861363"/>
                  </a:lnTo>
                  <a:lnTo>
                    <a:pt x="300277" y="2893020"/>
                  </a:lnTo>
                  <a:lnTo>
                    <a:pt x="338406" y="2923502"/>
                  </a:lnTo>
                  <a:lnTo>
                    <a:pt x="377380" y="2952794"/>
                  </a:lnTo>
                  <a:lnTo>
                    <a:pt x="417170" y="2980882"/>
                  </a:lnTo>
                  <a:lnTo>
                    <a:pt x="457746" y="3007750"/>
                  </a:lnTo>
                  <a:lnTo>
                    <a:pt x="499079" y="3033382"/>
                  </a:lnTo>
                  <a:lnTo>
                    <a:pt x="541139" y="3057762"/>
                  </a:lnTo>
                  <a:lnTo>
                    <a:pt x="583898" y="3080877"/>
                  </a:lnTo>
                  <a:lnTo>
                    <a:pt x="627325" y="3102709"/>
                  </a:lnTo>
                  <a:lnTo>
                    <a:pt x="671391" y="3123245"/>
                  </a:lnTo>
                  <a:lnTo>
                    <a:pt x="716067" y="3142468"/>
                  </a:lnTo>
                  <a:lnTo>
                    <a:pt x="761324" y="3160363"/>
                  </a:lnTo>
                  <a:lnTo>
                    <a:pt x="807131" y="3176914"/>
                  </a:lnTo>
                  <a:lnTo>
                    <a:pt x="853460" y="3192107"/>
                  </a:lnTo>
                  <a:lnTo>
                    <a:pt x="900281" y="3205926"/>
                  </a:lnTo>
                  <a:lnTo>
                    <a:pt x="947564" y="3218356"/>
                  </a:lnTo>
                  <a:lnTo>
                    <a:pt x="995281" y="3229381"/>
                  </a:lnTo>
                  <a:lnTo>
                    <a:pt x="1043402" y="3238986"/>
                  </a:lnTo>
                  <a:lnTo>
                    <a:pt x="1091897" y="3247155"/>
                  </a:lnTo>
                  <a:lnTo>
                    <a:pt x="1140738" y="3253874"/>
                  </a:lnTo>
                  <a:lnTo>
                    <a:pt x="1189893" y="3259126"/>
                  </a:lnTo>
                  <a:lnTo>
                    <a:pt x="1239335" y="3262897"/>
                  </a:lnTo>
                  <a:lnTo>
                    <a:pt x="1289034" y="3265170"/>
                  </a:lnTo>
                  <a:lnTo>
                    <a:pt x="1338960" y="3265932"/>
                  </a:lnTo>
                  <a:lnTo>
                    <a:pt x="1387106" y="3265235"/>
                  </a:lnTo>
                  <a:lnTo>
                    <a:pt x="1434906" y="3263159"/>
                  </a:lnTo>
                  <a:lnTo>
                    <a:pt x="1482341" y="3259723"/>
                  </a:lnTo>
                  <a:lnTo>
                    <a:pt x="1529392" y="3254945"/>
                  </a:lnTo>
                  <a:lnTo>
                    <a:pt x="1576040" y="3248845"/>
                  </a:lnTo>
                  <a:lnTo>
                    <a:pt x="1622266" y="3241441"/>
                  </a:lnTo>
                  <a:lnTo>
                    <a:pt x="1668050" y="3232754"/>
                  </a:lnTo>
                  <a:lnTo>
                    <a:pt x="1713374" y="3222802"/>
                  </a:lnTo>
                  <a:lnTo>
                    <a:pt x="1758217" y="3211604"/>
                  </a:lnTo>
                  <a:lnTo>
                    <a:pt x="1802562" y="3199180"/>
                  </a:lnTo>
                  <a:lnTo>
                    <a:pt x="1846389" y="3185548"/>
                  </a:lnTo>
                  <a:lnTo>
                    <a:pt x="1889679" y="3170728"/>
                  </a:lnTo>
                  <a:lnTo>
                    <a:pt x="1932412" y="3154739"/>
                  </a:lnTo>
                  <a:lnTo>
                    <a:pt x="1974570" y="3137600"/>
                  </a:lnTo>
                  <a:lnTo>
                    <a:pt x="2016133" y="3119330"/>
                  </a:lnTo>
                  <a:lnTo>
                    <a:pt x="2057082" y="3099949"/>
                  </a:lnTo>
                  <a:lnTo>
                    <a:pt x="2097399" y="3079475"/>
                  </a:lnTo>
                  <a:lnTo>
                    <a:pt x="2137063" y="3057928"/>
                  </a:lnTo>
                  <a:lnTo>
                    <a:pt x="2176056" y="3035326"/>
                  </a:lnTo>
                  <a:lnTo>
                    <a:pt x="2214359" y="3011690"/>
                  </a:lnTo>
                  <a:lnTo>
                    <a:pt x="2251952" y="2987037"/>
                  </a:lnTo>
                  <a:lnTo>
                    <a:pt x="2288816" y="2961388"/>
                  </a:lnTo>
                  <a:lnTo>
                    <a:pt x="2324933" y="2934761"/>
                  </a:lnTo>
                  <a:lnTo>
                    <a:pt x="2360283" y="2907176"/>
                  </a:lnTo>
                  <a:lnTo>
                    <a:pt x="2394846" y="2878652"/>
                  </a:lnTo>
                  <a:lnTo>
                    <a:pt x="2428604" y="2849207"/>
                  </a:lnTo>
                  <a:lnTo>
                    <a:pt x="2461538" y="2818861"/>
                  </a:lnTo>
                  <a:lnTo>
                    <a:pt x="2493629" y="2787634"/>
                  </a:lnTo>
                  <a:lnTo>
                    <a:pt x="2524856" y="2755543"/>
                  </a:lnTo>
                  <a:lnTo>
                    <a:pt x="2555202" y="2722609"/>
                  </a:lnTo>
                  <a:lnTo>
                    <a:pt x="2584647" y="2688851"/>
                  </a:lnTo>
                  <a:lnTo>
                    <a:pt x="2613171" y="2654288"/>
                  </a:lnTo>
                  <a:lnTo>
                    <a:pt x="2640756" y="2618938"/>
                  </a:lnTo>
                  <a:lnTo>
                    <a:pt x="2667383" y="2582821"/>
                  </a:lnTo>
                  <a:lnTo>
                    <a:pt x="2693032" y="2545957"/>
                  </a:lnTo>
                  <a:lnTo>
                    <a:pt x="2717685" y="2508364"/>
                  </a:lnTo>
                  <a:lnTo>
                    <a:pt x="2741321" y="2470061"/>
                  </a:lnTo>
                  <a:lnTo>
                    <a:pt x="2763923" y="2431068"/>
                  </a:lnTo>
                  <a:lnTo>
                    <a:pt x="2785470" y="2391404"/>
                  </a:lnTo>
                  <a:lnTo>
                    <a:pt x="2805944" y="2351087"/>
                  </a:lnTo>
                  <a:lnTo>
                    <a:pt x="2825325" y="2310138"/>
                  </a:lnTo>
                  <a:lnTo>
                    <a:pt x="2843595" y="2268575"/>
                  </a:lnTo>
                  <a:lnTo>
                    <a:pt x="2860734" y="2226417"/>
                  </a:lnTo>
                  <a:lnTo>
                    <a:pt x="2876723" y="2183684"/>
                  </a:lnTo>
                  <a:lnTo>
                    <a:pt x="2891543" y="2140394"/>
                  </a:lnTo>
                  <a:lnTo>
                    <a:pt x="2905175" y="2096567"/>
                  </a:lnTo>
                  <a:lnTo>
                    <a:pt x="2917599" y="2052222"/>
                  </a:lnTo>
                  <a:lnTo>
                    <a:pt x="2928797" y="2007379"/>
                  </a:lnTo>
                  <a:lnTo>
                    <a:pt x="2938749" y="1962055"/>
                  </a:lnTo>
                  <a:lnTo>
                    <a:pt x="2947436" y="1916271"/>
                  </a:lnTo>
                  <a:lnTo>
                    <a:pt x="2954840" y="1870045"/>
                  </a:lnTo>
                  <a:lnTo>
                    <a:pt x="2960940" y="1823397"/>
                  </a:lnTo>
                  <a:lnTo>
                    <a:pt x="2965718" y="1776346"/>
                  </a:lnTo>
                  <a:lnTo>
                    <a:pt x="2969154" y="1728911"/>
                  </a:lnTo>
                  <a:lnTo>
                    <a:pt x="2971230" y="1681111"/>
                  </a:lnTo>
                  <a:lnTo>
                    <a:pt x="2971927" y="1632966"/>
                  </a:lnTo>
                  <a:lnTo>
                    <a:pt x="2971230" y="1584813"/>
                  </a:lnTo>
                  <a:lnTo>
                    <a:pt x="2969154" y="1537007"/>
                  </a:lnTo>
                  <a:lnTo>
                    <a:pt x="2965718" y="1489566"/>
                  </a:lnTo>
                  <a:lnTo>
                    <a:pt x="2960940" y="1442510"/>
                  </a:lnTo>
                  <a:lnTo>
                    <a:pt x="2954840" y="1395858"/>
                  </a:lnTo>
                  <a:lnTo>
                    <a:pt x="2947436" y="1349628"/>
                  </a:lnTo>
                  <a:lnTo>
                    <a:pt x="2938749" y="1303840"/>
                  </a:lnTo>
                  <a:lnTo>
                    <a:pt x="2928797" y="1258512"/>
                  </a:lnTo>
                  <a:lnTo>
                    <a:pt x="2917599" y="1213666"/>
                  </a:lnTo>
                  <a:lnTo>
                    <a:pt x="2905175" y="1169318"/>
                  </a:lnTo>
                  <a:lnTo>
                    <a:pt x="2891543" y="1125489"/>
                  </a:lnTo>
                  <a:lnTo>
                    <a:pt x="2876723" y="1082197"/>
                  </a:lnTo>
                  <a:lnTo>
                    <a:pt x="2860734" y="1039462"/>
                  </a:lnTo>
                  <a:lnTo>
                    <a:pt x="2843595" y="997303"/>
                  </a:lnTo>
                  <a:lnTo>
                    <a:pt x="2825325" y="955738"/>
                  </a:lnTo>
                  <a:lnTo>
                    <a:pt x="2805944" y="914788"/>
                  </a:lnTo>
                  <a:lnTo>
                    <a:pt x="2785470" y="874471"/>
                  </a:lnTo>
                  <a:lnTo>
                    <a:pt x="2763923" y="834807"/>
                  </a:lnTo>
                  <a:lnTo>
                    <a:pt x="2741321" y="795814"/>
                  </a:lnTo>
                  <a:lnTo>
                    <a:pt x="2717685" y="757511"/>
                  </a:lnTo>
                  <a:lnTo>
                    <a:pt x="2693032" y="719918"/>
                  </a:lnTo>
                  <a:lnTo>
                    <a:pt x="2667383" y="683055"/>
                  </a:lnTo>
                  <a:lnTo>
                    <a:pt x="2640756" y="646939"/>
                  </a:lnTo>
                  <a:lnTo>
                    <a:pt x="2613171" y="611590"/>
                  </a:lnTo>
                  <a:lnTo>
                    <a:pt x="2584647" y="577028"/>
                  </a:lnTo>
                  <a:lnTo>
                    <a:pt x="2555202" y="543271"/>
                  </a:lnTo>
                  <a:lnTo>
                    <a:pt x="2524856" y="510338"/>
                  </a:lnTo>
                  <a:lnTo>
                    <a:pt x="2493629" y="478250"/>
                  </a:lnTo>
                  <a:lnTo>
                    <a:pt x="2461538" y="447024"/>
                  </a:lnTo>
                  <a:lnTo>
                    <a:pt x="2428604" y="416680"/>
                  </a:lnTo>
                  <a:lnTo>
                    <a:pt x="2394846" y="387237"/>
                  </a:lnTo>
                  <a:lnTo>
                    <a:pt x="2360283" y="358715"/>
                  </a:lnTo>
                  <a:lnTo>
                    <a:pt x="2324933" y="331132"/>
                  </a:lnTo>
                  <a:lnTo>
                    <a:pt x="2288816" y="304507"/>
                  </a:lnTo>
                  <a:lnTo>
                    <a:pt x="2251952" y="278860"/>
                  </a:lnTo>
                  <a:lnTo>
                    <a:pt x="2214359" y="254210"/>
                  </a:lnTo>
                  <a:lnTo>
                    <a:pt x="2176056" y="230576"/>
                  </a:lnTo>
                  <a:lnTo>
                    <a:pt x="2137063" y="207977"/>
                  </a:lnTo>
                  <a:lnTo>
                    <a:pt x="2097399" y="186432"/>
                  </a:lnTo>
                  <a:lnTo>
                    <a:pt x="2057082" y="165960"/>
                  </a:lnTo>
                  <a:lnTo>
                    <a:pt x="2016133" y="146581"/>
                  </a:lnTo>
                  <a:lnTo>
                    <a:pt x="1974570" y="128313"/>
                  </a:lnTo>
                  <a:lnTo>
                    <a:pt x="1932412" y="111176"/>
                  </a:lnTo>
                  <a:lnTo>
                    <a:pt x="1889679" y="95189"/>
                  </a:lnTo>
                  <a:lnTo>
                    <a:pt x="1846389" y="80371"/>
                  </a:lnTo>
                  <a:lnTo>
                    <a:pt x="1802562" y="66741"/>
                  </a:lnTo>
                  <a:lnTo>
                    <a:pt x="1758217" y="54319"/>
                  </a:lnTo>
                  <a:lnTo>
                    <a:pt x="1713374" y="43122"/>
                  </a:lnTo>
                  <a:lnTo>
                    <a:pt x="1668050" y="33172"/>
                  </a:lnTo>
                  <a:lnTo>
                    <a:pt x="1622266" y="24486"/>
                  </a:lnTo>
                  <a:lnTo>
                    <a:pt x="1576040" y="17084"/>
                  </a:lnTo>
                  <a:lnTo>
                    <a:pt x="1529392" y="10984"/>
                  </a:lnTo>
                  <a:lnTo>
                    <a:pt x="1482341" y="6207"/>
                  </a:lnTo>
                  <a:lnTo>
                    <a:pt x="1434906" y="2771"/>
                  </a:lnTo>
                  <a:lnTo>
                    <a:pt x="1387106" y="696"/>
                  </a:lnTo>
                  <a:lnTo>
                    <a:pt x="1338960" y="0"/>
                  </a:lnTo>
                  <a:close/>
                </a:path>
              </a:pathLst>
            </a:custGeom>
            <a:solidFill>
              <a:srgbClr val="8FC746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85" name="object 41"/>
            <p:cNvSpPr/>
            <p:nvPr/>
          </p:nvSpPr>
          <p:spPr>
            <a:xfrm>
              <a:off x="14185996" y="3525393"/>
              <a:ext cx="1158875" cy="2355850"/>
            </a:xfrm>
            <a:custGeom>
              <a:avLst/>
              <a:gdLst/>
              <a:ahLst/>
              <a:cxnLst/>
              <a:rect l="l" t="t" r="r" b="b"/>
              <a:pathLst>
                <a:path w="1158875" h="2355850">
                  <a:moveTo>
                    <a:pt x="828324" y="0"/>
                  </a:moveTo>
                  <a:lnTo>
                    <a:pt x="795107" y="19337"/>
                  </a:lnTo>
                  <a:lnTo>
                    <a:pt x="762331" y="39449"/>
                  </a:lnTo>
                  <a:lnTo>
                    <a:pt x="730008" y="60346"/>
                  </a:lnTo>
                  <a:lnTo>
                    <a:pt x="698149" y="82041"/>
                  </a:lnTo>
                  <a:lnTo>
                    <a:pt x="659073" y="110173"/>
                  </a:lnTo>
                  <a:lnTo>
                    <a:pt x="621071" y="139239"/>
                  </a:lnTo>
                  <a:lnTo>
                    <a:pt x="584147" y="169210"/>
                  </a:lnTo>
                  <a:lnTo>
                    <a:pt x="548305" y="200062"/>
                  </a:lnTo>
                  <a:lnTo>
                    <a:pt x="513551" y="231766"/>
                  </a:lnTo>
                  <a:lnTo>
                    <a:pt x="479888" y="264297"/>
                  </a:lnTo>
                  <a:lnTo>
                    <a:pt x="447323" y="297628"/>
                  </a:lnTo>
                  <a:lnTo>
                    <a:pt x="415859" y="331733"/>
                  </a:lnTo>
                  <a:lnTo>
                    <a:pt x="385502" y="366584"/>
                  </a:lnTo>
                  <a:lnTo>
                    <a:pt x="356255" y="402154"/>
                  </a:lnTo>
                  <a:lnTo>
                    <a:pt x="328125" y="438419"/>
                  </a:lnTo>
                  <a:lnTo>
                    <a:pt x="301115" y="475349"/>
                  </a:lnTo>
                  <a:lnTo>
                    <a:pt x="275230" y="512920"/>
                  </a:lnTo>
                  <a:lnTo>
                    <a:pt x="250476" y="551104"/>
                  </a:lnTo>
                  <a:lnTo>
                    <a:pt x="226856" y="589875"/>
                  </a:lnTo>
                  <a:lnTo>
                    <a:pt x="204376" y="629206"/>
                  </a:lnTo>
                  <a:lnTo>
                    <a:pt x="183040" y="669070"/>
                  </a:lnTo>
                  <a:lnTo>
                    <a:pt x="162853" y="709441"/>
                  </a:lnTo>
                  <a:lnTo>
                    <a:pt x="143820" y="750292"/>
                  </a:lnTo>
                  <a:lnTo>
                    <a:pt x="125945" y="791596"/>
                  </a:lnTo>
                  <a:lnTo>
                    <a:pt x="109234" y="833327"/>
                  </a:lnTo>
                  <a:lnTo>
                    <a:pt x="93690" y="875459"/>
                  </a:lnTo>
                  <a:lnTo>
                    <a:pt x="79320" y="917964"/>
                  </a:lnTo>
                  <a:lnTo>
                    <a:pt x="66126" y="960815"/>
                  </a:lnTo>
                  <a:lnTo>
                    <a:pt x="54115" y="1003987"/>
                  </a:lnTo>
                  <a:lnTo>
                    <a:pt x="43291" y="1047452"/>
                  </a:lnTo>
                  <a:lnTo>
                    <a:pt x="33659" y="1091185"/>
                  </a:lnTo>
                  <a:lnTo>
                    <a:pt x="25223" y="1135157"/>
                  </a:lnTo>
                  <a:lnTo>
                    <a:pt x="17989" y="1179343"/>
                  </a:lnTo>
                  <a:lnTo>
                    <a:pt x="11960" y="1223716"/>
                  </a:lnTo>
                  <a:lnTo>
                    <a:pt x="7142" y="1268250"/>
                  </a:lnTo>
                  <a:lnTo>
                    <a:pt x="3539" y="1312917"/>
                  </a:lnTo>
                  <a:lnTo>
                    <a:pt x="1157" y="1357691"/>
                  </a:lnTo>
                  <a:lnTo>
                    <a:pt x="0" y="1402545"/>
                  </a:lnTo>
                  <a:lnTo>
                    <a:pt x="72" y="1447453"/>
                  </a:lnTo>
                  <a:lnTo>
                    <a:pt x="1378" y="1492388"/>
                  </a:lnTo>
                  <a:lnTo>
                    <a:pt x="3924" y="1537323"/>
                  </a:lnTo>
                  <a:lnTo>
                    <a:pt x="7713" y="1582232"/>
                  </a:lnTo>
                  <a:lnTo>
                    <a:pt x="12752" y="1627088"/>
                  </a:lnTo>
                  <a:lnTo>
                    <a:pt x="19043" y="1671865"/>
                  </a:lnTo>
                  <a:lnTo>
                    <a:pt x="26593" y="1716535"/>
                  </a:lnTo>
                  <a:lnTo>
                    <a:pt x="35405" y="1761073"/>
                  </a:lnTo>
                  <a:lnTo>
                    <a:pt x="45485" y="1805451"/>
                  </a:lnTo>
                  <a:lnTo>
                    <a:pt x="56838" y="1849643"/>
                  </a:lnTo>
                  <a:lnTo>
                    <a:pt x="69467" y="1893622"/>
                  </a:lnTo>
                  <a:lnTo>
                    <a:pt x="83378" y="1937361"/>
                  </a:lnTo>
                  <a:lnTo>
                    <a:pt x="98576" y="1980835"/>
                  </a:lnTo>
                  <a:lnTo>
                    <a:pt x="115065" y="2024015"/>
                  </a:lnTo>
                  <a:lnTo>
                    <a:pt x="132851" y="2066876"/>
                  </a:lnTo>
                  <a:lnTo>
                    <a:pt x="151937" y="2109392"/>
                  </a:lnTo>
                  <a:lnTo>
                    <a:pt x="172328" y="2151534"/>
                  </a:lnTo>
                  <a:lnTo>
                    <a:pt x="194030" y="2193277"/>
                  </a:lnTo>
                  <a:lnTo>
                    <a:pt x="217047" y="2234594"/>
                  </a:lnTo>
                  <a:lnTo>
                    <a:pt x="241383" y="2275458"/>
                  </a:lnTo>
                  <a:lnTo>
                    <a:pt x="267044" y="2315843"/>
                  </a:lnTo>
                  <a:lnTo>
                    <a:pt x="294035" y="2355722"/>
                  </a:lnTo>
                  <a:lnTo>
                    <a:pt x="842929" y="1972436"/>
                  </a:lnTo>
                  <a:lnTo>
                    <a:pt x="830189" y="1953700"/>
                  </a:lnTo>
                  <a:lnTo>
                    <a:pt x="817878" y="1934654"/>
                  </a:lnTo>
                  <a:lnTo>
                    <a:pt x="794542" y="1895728"/>
                  </a:lnTo>
                  <a:lnTo>
                    <a:pt x="771879" y="1853302"/>
                  </a:lnTo>
                  <a:lnTo>
                    <a:pt x="751537" y="1810264"/>
                  </a:lnTo>
                  <a:lnTo>
                    <a:pt x="733494" y="1766688"/>
                  </a:lnTo>
                  <a:lnTo>
                    <a:pt x="717731" y="1722649"/>
                  </a:lnTo>
                  <a:lnTo>
                    <a:pt x="704225" y="1678224"/>
                  </a:lnTo>
                  <a:lnTo>
                    <a:pt x="692956" y="1633487"/>
                  </a:lnTo>
                  <a:lnTo>
                    <a:pt x="683904" y="1588513"/>
                  </a:lnTo>
                  <a:lnTo>
                    <a:pt x="677047" y="1543378"/>
                  </a:lnTo>
                  <a:lnTo>
                    <a:pt x="672365" y="1498157"/>
                  </a:lnTo>
                  <a:lnTo>
                    <a:pt x="669837" y="1452925"/>
                  </a:lnTo>
                  <a:lnTo>
                    <a:pt x="669442" y="1407757"/>
                  </a:lnTo>
                  <a:lnTo>
                    <a:pt x="671159" y="1362728"/>
                  </a:lnTo>
                  <a:lnTo>
                    <a:pt x="674968" y="1317915"/>
                  </a:lnTo>
                  <a:lnTo>
                    <a:pt x="680847" y="1273391"/>
                  </a:lnTo>
                  <a:lnTo>
                    <a:pt x="688776" y="1229232"/>
                  </a:lnTo>
                  <a:lnTo>
                    <a:pt x="698734" y="1185514"/>
                  </a:lnTo>
                  <a:lnTo>
                    <a:pt x="710700" y="1142311"/>
                  </a:lnTo>
                  <a:lnTo>
                    <a:pt x="724653" y="1099699"/>
                  </a:lnTo>
                  <a:lnTo>
                    <a:pt x="740573" y="1057753"/>
                  </a:lnTo>
                  <a:lnTo>
                    <a:pt x="758438" y="1016548"/>
                  </a:lnTo>
                  <a:lnTo>
                    <a:pt x="778228" y="976159"/>
                  </a:lnTo>
                  <a:lnTo>
                    <a:pt x="799923" y="936662"/>
                  </a:lnTo>
                  <a:lnTo>
                    <a:pt x="823500" y="898132"/>
                  </a:lnTo>
                  <a:lnTo>
                    <a:pt x="848940" y="860644"/>
                  </a:lnTo>
                  <a:lnTo>
                    <a:pt x="876221" y="824273"/>
                  </a:lnTo>
                  <a:lnTo>
                    <a:pt x="905324" y="789094"/>
                  </a:lnTo>
                  <a:lnTo>
                    <a:pt x="936226" y="755183"/>
                  </a:lnTo>
                  <a:lnTo>
                    <a:pt x="968907" y="722615"/>
                  </a:lnTo>
                  <a:lnTo>
                    <a:pt x="1003346" y="691464"/>
                  </a:lnTo>
                  <a:lnTo>
                    <a:pt x="1039523" y="661808"/>
                  </a:lnTo>
                  <a:lnTo>
                    <a:pt x="1077416" y="633719"/>
                  </a:lnTo>
                  <a:lnTo>
                    <a:pt x="1117006" y="607274"/>
                  </a:lnTo>
                  <a:lnTo>
                    <a:pt x="1158270" y="582548"/>
                  </a:lnTo>
                  <a:lnTo>
                    <a:pt x="828324" y="0"/>
                  </a:lnTo>
                  <a:close/>
                </a:path>
              </a:pathLst>
            </a:custGeom>
            <a:solidFill>
              <a:srgbClr val="92CDDD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86" name="object 42"/>
            <p:cNvSpPr/>
            <p:nvPr/>
          </p:nvSpPr>
          <p:spPr>
            <a:xfrm>
              <a:off x="14185996" y="3525393"/>
              <a:ext cx="1158875" cy="2355850"/>
            </a:xfrm>
            <a:custGeom>
              <a:avLst/>
              <a:gdLst/>
              <a:ahLst/>
              <a:cxnLst/>
              <a:rect l="l" t="t" r="r" b="b"/>
              <a:pathLst>
                <a:path w="1158875" h="2355850">
                  <a:moveTo>
                    <a:pt x="294035" y="2355722"/>
                  </a:moveTo>
                  <a:lnTo>
                    <a:pt x="267044" y="2315843"/>
                  </a:lnTo>
                  <a:lnTo>
                    <a:pt x="241383" y="2275458"/>
                  </a:lnTo>
                  <a:lnTo>
                    <a:pt x="217047" y="2234594"/>
                  </a:lnTo>
                  <a:lnTo>
                    <a:pt x="194030" y="2193277"/>
                  </a:lnTo>
                  <a:lnTo>
                    <a:pt x="172328" y="2151534"/>
                  </a:lnTo>
                  <a:lnTo>
                    <a:pt x="151937" y="2109392"/>
                  </a:lnTo>
                  <a:lnTo>
                    <a:pt x="132851" y="2066876"/>
                  </a:lnTo>
                  <a:lnTo>
                    <a:pt x="115065" y="2024015"/>
                  </a:lnTo>
                  <a:lnTo>
                    <a:pt x="98576" y="1980835"/>
                  </a:lnTo>
                  <a:lnTo>
                    <a:pt x="83378" y="1937361"/>
                  </a:lnTo>
                  <a:lnTo>
                    <a:pt x="69467" y="1893622"/>
                  </a:lnTo>
                  <a:lnTo>
                    <a:pt x="56838" y="1849643"/>
                  </a:lnTo>
                  <a:lnTo>
                    <a:pt x="45485" y="1805451"/>
                  </a:lnTo>
                  <a:lnTo>
                    <a:pt x="35405" y="1761073"/>
                  </a:lnTo>
                  <a:lnTo>
                    <a:pt x="26593" y="1716535"/>
                  </a:lnTo>
                  <a:lnTo>
                    <a:pt x="19043" y="1671865"/>
                  </a:lnTo>
                  <a:lnTo>
                    <a:pt x="12752" y="1627088"/>
                  </a:lnTo>
                  <a:lnTo>
                    <a:pt x="7713" y="1582232"/>
                  </a:lnTo>
                  <a:lnTo>
                    <a:pt x="3924" y="1537323"/>
                  </a:lnTo>
                  <a:lnTo>
                    <a:pt x="1378" y="1492388"/>
                  </a:lnTo>
                  <a:lnTo>
                    <a:pt x="72" y="1447453"/>
                  </a:lnTo>
                  <a:lnTo>
                    <a:pt x="0" y="1402545"/>
                  </a:lnTo>
                  <a:lnTo>
                    <a:pt x="1157" y="1357691"/>
                  </a:lnTo>
                  <a:lnTo>
                    <a:pt x="3539" y="1312917"/>
                  </a:lnTo>
                  <a:lnTo>
                    <a:pt x="7142" y="1268250"/>
                  </a:lnTo>
                  <a:lnTo>
                    <a:pt x="11960" y="1223716"/>
                  </a:lnTo>
                  <a:lnTo>
                    <a:pt x="17989" y="1179343"/>
                  </a:lnTo>
                  <a:lnTo>
                    <a:pt x="25223" y="1135157"/>
                  </a:lnTo>
                  <a:lnTo>
                    <a:pt x="33659" y="1091185"/>
                  </a:lnTo>
                  <a:lnTo>
                    <a:pt x="43291" y="1047452"/>
                  </a:lnTo>
                  <a:lnTo>
                    <a:pt x="54115" y="1003987"/>
                  </a:lnTo>
                  <a:lnTo>
                    <a:pt x="66126" y="960815"/>
                  </a:lnTo>
                  <a:lnTo>
                    <a:pt x="79320" y="917964"/>
                  </a:lnTo>
                  <a:lnTo>
                    <a:pt x="93690" y="875459"/>
                  </a:lnTo>
                  <a:lnTo>
                    <a:pt x="109234" y="833327"/>
                  </a:lnTo>
                  <a:lnTo>
                    <a:pt x="125945" y="791596"/>
                  </a:lnTo>
                  <a:lnTo>
                    <a:pt x="143820" y="750292"/>
                  </a:lnTo>
                  <a:lnTo>
                    <a:pt x="162853" y="709441"/>
                  </a:lnTo>
                  <a:lnTo>
                    <a:pt x="183040" y="669070"/>
                  </a:lnTo>
                  <a:lnTo>
                    <a:pt x="204376" y="629206"/>
                  </a:lnTo>
                  <a:lnTo>
                    <a:pt x="226856" y="589875"/>
                  </a:lnTo>
                  <a:lnTo>
                    <a:pt x="250476" y="551104"/>
                  </a:lnTo>
                  <a:lnTo>
                    <a:pt x="275230" y="512920"/>
                  </a:lnTo>
                  <a:lnTo>
                    <a:pt x="301115" y="475349"/>
                  </a:lnTo>
                  <a:lnTo>
                    <a:pt x="328125" y="438419"/>
                  </a:lnTo>
                  <a:lnTo>
                    <a:pt x="356255" y="402154"/>
                  </a:lnTo>
                  <a:lnTo>
                    <a:pt x="385502" y="366584"/>
                  </a:lnTo>
                  <a:lnTo>
                    <a:pt x="415859" y="331733"/>
                  </a:lnTo>
                  <a:lnTo>
                    <a:pt x="447323" y="297628"/>
                  </a:lnTo>
                  <a:lnTo>
                    <a:pt x="479888" y="264297"/>
                  </a:lnTo>
                  <a:lnTo>
                    <a:pt x="513551" y="231766"/>
                  </a:lnTo>
                  <a:lnTo>
                    <a:pt x="548305" y="200062"/>
                  </a:lnTo>
                  <a:lnTo>
                    <a:pt x="584147" y="169210"/>
                  </a:lnTo>
                  <a:lnTo>
                    <a:pt x="621071" y="139239"/>
                  </a:lnTo>
                  <a:lnTo>
                    <a:pt x="659073" y="110173"/>
                  </a:lnTo>
                  <a:lnTo>
                    <a:pt x="698149" y="82041"/>
                  </a:lnTo>
                  <a:lnTo>
                    <a:pt x="730008" y="60346"/>
                  </a:lnTo>
                  <a:lnTo>
                    <a:pt x="762331" y="39449"/>
                  </a:lnTo>
                  <a:lnTo>
                    <a:pt x="795107" y="19337"/>
                  </a:lnTo>
                  <a:lnTo>
                    <a:pt x="828324" y="0"/>
                  </a:lnTo>
                  <a:lnTo>
                    <a:pt x="1158270" y="582548"/>
                  </a:lnTo>
                  <a:lnTo>
                    <a:pt x="1117006" y="607274"/>
                  </a:lnTo>
                  <a:lnTo>
                    <a:pt x="1077416" y="633719"/>
                  </a:lnTo>
                  <a:lnTo>
                    <a:pt x="1039523" y="661808"/>
                  </a:lnTo>
                  <a:lnTo>
                    <a:pt x="1003346" y="691464"/>
                  </a:lnTo>
                  <a:lnTo>
                    <a:pt x="968907" y="722615"/>
                  </a:lnTo>
                  <a:lnTo>
                    <a:pt x="936226" y="755183"/>
                  </a:lnTo>
                  <a:lnTo>
                    <a:pt x="905324" y="789094"/>
                  </a:lnTo>
                  <a:lnTo>
                    <a:pt x="876221" y="824273"/>
                  </a:lnTo>
                  <a:lnTo>
                    <a:pt x="848940" y="860644"/>
                  </a:lnTo>
                  <a:lnTo>
                    <a:pt x="823500" y="898132"/>
                  </a:lnTo>
                  <a:lnTo>
                    <a:pt x="799923" y="936662"/>
                  </a:lnTo>
                  <a:lnTo>
                    <a:pt x="778228" y="976159"/>
                  </a:lnTo>
                  <a:lnTo>
                    <a:pt x="758438" y="1016548"/>
                  </a:lnTo>
                  <a:lnTo>
                    <a:pt x="740573" y="1057753"/>
                  </a:lnTo>
                  <a:lnTo>
                    <a:pt x="724653" y="1099699"/>
                  </a:lnTo>
                  <a:lnTo>
                    <a:pt x="710700" y="1142311"/>
                  </a:lnTo>
                  <a:lnTo>
                    <a:pt x="698734" y="1185514"/>
                  </a:lnTo>
                  <a:lnTo>
                    <a:pt x="688776" y="1229232"/>
                  </a:lnTo>
                  <a:lnTo>
                    <a:pt x="680847" y="1273391"/>
                  </a:lnTo>
                  <a:lnTo>
                    <a:pt x="674968" y="1317915"/>
                  </a:lnTo>
                  <a:lnTo>
                    <a:pt x="671159" y="1362728"/>
                  </a:lnTo>
                  <a:lnTo>
                    <a:pt x="669442" y="1407757"/>
                  </a:lnTo>
                  <a:lnTo>
                    <a:pt x="669837" y="1452925"/>
                  </a:lnTo>
                  <a:lnTo>
                    <a:pt x="672365" y="1498157"/>
                  </a:lnTo>
                  <a:lnTo>
                    <a:pt x="677047" y="1543378"/>
                  </a:lnTo>
                  <a:lnTo>
                    <a:pt x="683904" y="1588513"/>
                  </a:lnTo>
                  <a:lnTo>
                    <a:pt x="692956" y="1633487"/>
                  </a:lnTo>
                  <a:lnTo>
                    <a:pt x="704225" y="1678224"/>
                  </a:lnTo>
                  <a:lnTo>
                    <a:pt x="717731" y="1722649"/>
                  </a:lnTo>
                  <a:lnTo>
                    <a:pt x="733494" y="1766688"/>
                  </a:lnTo>
                  <a:lnTo>
                    <a:pt x="751537" y="1810264"/>
                  </a:lnTo>
                  <a:lnTo>
                    <a:pt x="771879" y="1853302"/>
                  </a:lnTo>
                  <a:lnTo>
                    <a:pt x="794542" y="1895728"/>
                  </a:lnTo>
                  <a:lnTo>
                    <a:pt x="817878" y="1934654"/>
                  </a:lnTo>
                  <a:lnTo>
                    <a:pt x="842929" y="1972436"/>
                  </a:lnTo>
                  <a:lnTo>
                    <a:pt x="294035" y="2355722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87" name="object 43"/>
            <p:cNvSpPr/>
            <p:nvPr/>
          </p:nvSpPr>
          <p:spPr>
            <a:xfrm>
              <a:off x="15014320" y="3313430"/>
              <a:ext cx="805180" cy="795020"/>
            </a:xfrm>
            <a:custGeom>
              <a:avLst/>
              <a:gdLst/>
              <a:ahLst/>
              <a:cxnLst/>
              <a:rect l="l" t="t" r="r" b="b"/>
              <a:pathLst>
                <a:path w="805180" h="795020">
                  <a:moveTo>
                    <a:pt x="804671" y="0"/>
                  </a:moveTo>
                  <a:lnTo>
                    <a:pt x="754952" y="756"/>
                  </a:lnTo>
                  <a:lnTo>
                    <a:pt x="705368" y="3020"/>
                  </a:lnTo>
                  <a:lnTo>
                    <a:pt x="655951" y="6783"/>
                  </a:lnTo>
                  <a:lnTo>
                    <a:pt x="606735" y="12036"/>
                  </a:lnTo>
                  <a:lnTo>
                    <a:pt x="557753" y="18770"/>
                  </a:lnTo>
                  <a:lnTo>
                    <a:pt x="509036" y="26976"/>
                  </a:lnTo>
                  <a:lnTo>
                    <a:pt x="460617" y="36647"/>
                  </a:lnTo>
                  <a:lnTo>
                    <a:pt x="412529" y="47773"/>
                  </a:lnTo>
                  <a:lnTo>
                    <a:pt x="364805" y="60346"/>
                  </a:lnTo>
                  <a:lnTo>
                    <a:pt x="317476" y="74356"/>
                  </a:lnTo>
                  <a:lnTo>
                    <a:pt x="270576" y="89796"/>
                  </a:lnTo>
                  <a:lnTo>
                    <a:pt x="224137" y="106657"/>
                  </a:lnTo>
                  <a:lnTo>
                    <a:pt x="178192" y="124929"/>
                  </a:lnTo>
                  <a:lnTo>
                    <a:pt x="132773" y="144604"/>
                  </a:lnTo>
                  <a:lnTo>
                    <a:pt x="87913" y="165674"/>
                  </a:lnTo>
                  <a:lnTo>
                    <a:pt x="43644" y="188130"/>
                  </a:lnTo>
                  <a:lnTo>
                    <a:pt x="0" y="211963"/>
                  </a:lnTo>
                  <a:lnTo>
                    <a:pt x="329946" y="794512"/>
                  </a:lnTo>
                  <a:lnTo>
                    <a:pt x="373927" y="771103"/>
                  </a:lnTo>
                  <a:lnTo>
                    <a:pt x="418941" y="750046"/>
                  </a:lnTo>
                  <a:lnTo>
                    <a:pt x="464890" y="731366"/>
                  </a:lnTo>
                  <a:lnTo>
                    <a:pt x="511679" y="715091"/>
                  </a:lnTo>
                  <a:lnTo>
                    <a:pt x="559212" y="701246"/>
                  </a:lnTo>
                  <a:lnTo>
                    <a:pt x="607393" y="689858"/>
                  </a:lnTo>
                  <a:lnTo>
                    <a:pt x="656125" y="680955"/>
                  </a:lnTo>
                  <a:lnTo>
                    <a:pt x="705313" y="674563"/>
                  </a:lnTo>
                  <a:lnTo>
                    <a:pt x="754860" y="670707"/>
                  </a:lnTo>
                  <a:lnTo>
                    <a:pt x="804671" y="669417"/>
                  </a:lnTo>
                  <a:lnTo>
                    <a:pt x="804671" y="0"/>
                  </a:lnTo>
                  <a:close/>
                </a:path>
              </a:pathLst>
            </a:custGeom>
            <a:solidFill>
              <a:srgbClr val="C0363B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88" name="object 44"/>
            <p:cNvSpPr/>
            <p:nvPr/>
          </p:nvSpPr>
          <p:spPr>
            <a:xfrm>
              <a:off x="15014320" y="3313430"/>
              <a:ext cx="805180" cy="795020"/>
            </a:xfrm>
            <a:custGeom>
              <a:avLst/>
              <a:gdLst/>
              <a:ahLst/>
              <a:cxnLst/>
              <a:rect l="l" t="t" r="r" b="b"/>
              <a:pathLst>
                <a:path w="805180" h="795020">
                  <a:moveTo>
                    <a:pt x="0" y="211963"/>
                  </a:moveTo>
                  <a:lnTo>
                    <a:pt x="43644" y="188130"/>
                  </a:lnTo>
                  <a:lnTo>
                    <a:pt x="87913" y="165674"/>
                  </a:lnTo>
                  <a:lnTo>
                    <a:pt x="132773" y="144604"/>
                  </a:lnTo>
                  <a:lnTo>
                    <a:pt x="178192" y="124929"/>
                  </a:lnTo>
                  <a:lnTo>
                    <a:pt x="224137" y="106657"/>
                  </a:lnTo>
                  <a:lnTo>
                    <a:pt x="270576" y="89796"/>
                  </a:lnTo>
                  <a:lnTo>
                    <a:pt x="317476" y="74356"/>
                  </a:lnTo>
                  <a:lnTo>
                    <a:pt x="364805" y="60346"/>
                  </a:lnTo>
                  <a:lnTo>
                    <a:pt x="412529" y="47773"/>
                  </a:lnTo>
                  <a:lnTo>
                    <a:pt x="460617" y="36647"/>
                  </a:lnTo>
                  <a:lnTo>
                    <a:pt x="509036" y="26976"/>
                  </a:lnTo>
                  <a:lnTo>
                    <a:pt x="557753" y="18770"/>
                  </a:lnTo>
                  <a:lnTo>
                    <a:pt x="606735" y="12036"/>
                  </a:lnTo>
                  <a:lnTo>
                    <a:pt x="655951" y="6783"/>
                  </a:lnTo>
                  <a:lnTo>
                    <a:pt x="705368" y="3020"/>
                  </a:lnTo>
                  <a:lnTo>
                    <a:pt x="754952" y="756"/>
                  </a:lnTo>
                  <a:lnTo>
                    <a:pt x="804671" y="0"/>
                  </a:lnTo>
                  <a:lnTo>
                    <a:pt x="804671" y="669417"/>
                  </a:lnTo>
                  <a:lnTo>
                    <a:pt x="754860" y="670707"/>
                  </a:lnTo>
                  <a:lnTo>
                    <a:pt x="705313" y="674563"/>
                  </a:lnTo>
                  <a:lnTo>
                    <a:pt x="656125" y="680955"/>
                  </a:lnTo>
                  <a:lnTo>
                    <a:pt x="607393" y="689858"/>
                  </a:lnTo>
                  <a:lnTo>
                    <a:pt x="559212" y="701246"/>
                  </a:lnTo>
                  <a:lnTo>
                    <a:pt x="511679" y="715091"/>
                  </a:lnTo>
                  <a:lnTo>
                    <a:pt x="464890" y="731366"/>
                  </a:lnTo>
                  <a:lnTo>
                    <a:pt x="418941" y="750046"/>
                  </a:lnTo>
                  <a:lnTo>
                    <a:pt x="373927" y="771103"/>
                  </a:lnTo>
                  <a:lnTo>
                    <a:pt x="329946" y="794512"/>
                  </a:lnTo>
                  <a:lnTo>
                    <a:pt x="0" y="211963"/>
                  </a:lnTo>
                  <a:close/>
                </a:path>
              </a:pathLst>
            </a:custGeom>
            <a:ln w="1904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89" name="object 45"/>
            <p:cNvSpPr/>
            <p:nvPr/>
          </p:nvSpPr>
          <p:spPr>
            <a:xfrm>
              <a:off x="15412211" y="3238500"/>
              <a:ext cx="76200" cy="451484"/>
            </a:xfrm>
            <a:custGeom>
              <a:avLst/>
              <a:gdLst/>
              <a:ahLst/>
              <a:cxnLst/>
              <a:rect l="l" t="t" r="r" b="b"/>
              <a:pathLst>
                <a:path w="76200" h="451485">
                  <a:moveTo>
                    <a:pt x="76200" y="451103"/>
                  </a:moveTo>
                  <a:lnTo>
                    <a:pt x="0" y="0"/>
                  </a:lnTo>
                </a:path>
              </a:pathLst>
            </a:custGeom>
            <a:ln w="9525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</p:grpSp>
      <p:sp>
        <p:nvSpPr>
          <p:cNvPr id="190" name="object 46"/>
          <p:cNvSpPr txBox="1"/>
          <p:nvPr/>
        </p:nvSpPr>
        <p:spPr>
          <a:xfrm>
            <a:off x="16643350" y="5377053"/>
            <a:ext cx="6553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0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6</a:t>
            </a:r>
            <a:r>
              <a:rPr lang="en-US" spc="55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6.0</a:t>
            </a:r>
            <a:r>
              <a:rPr sz="1800" spc="360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%</a:t>
            </a:r>
            <a:endParaRPr sz="18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191" name="object 47"/>
          <p:cNvSpPr txBox="1"/>
          <p:nvPr/>
        </p:nvSpPr>
        <p:spPr>
          <a:xfrm>
            <a:off x="14281785" y="4488891"/>
            <a:ext cx="65341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75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2</a:t>
            </a:r>
            <a:r>
              <a:rPr sz="1800" spc="60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6</a:t>
            </a:r>
            <a:r>
              <a:rPr lang="en-US" spc="55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,0</a:t>
            </a:r>
            <a:r>
              <a:rPr sz="1800" spc="365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%</a:t>
            </a:r>
            <a:endParaRPr sz="18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192" name="object 48"/>
          <p:cNvSpPr txBox="1"/>
          <p:nvPr/>
        </p:nvSpPr>
        <p:spPr>
          <a:xfrm>
            <a:off x="15145892" y="2911856"/>
            <a:ext cx="534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20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8</a:t>
            </a:r>
            <a:r>
              <a:rPr lang="en-US" spc="60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,</a:t>
            </a:r>
            <a:r>
              <a:rPr lang="en-US" spc="30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0</a:t>
            </a:r>
            <a:r>
              <a:rPr sz="1800" spc="360" dirty="0">
                <a:solidFill>
                  <a:srgbClr val="404040"/>
                </a:solidFill>
                <a:latin typeface="Gill Sans MT" panose="020B0502020104020203" pitchFamily="34" charset="0"/>
                <a:cs typeface="Gill Sans MT"/>
              </a:rPr>
              <a:t>%</a:t>
            </a:r>
            <a:endParaRPr sz="1800" dirty="0">
              <a:latin typeface="Gill Sans MT" panose="020B0502020104020203" pitchFamily="34" charset="0"/>
              <a:cs typeface="Gill Sans MT"/>
            </a:endParaRPr>
          </a:p>
        </p:txBody>
      </p:sp>
      <p:grpSp>
        <p:nvGrpSpPr>
          <p:cNvPr id="193" name="object 49"/>
          <p:cNvGrpSpPr/>
          <p:nvPr/>
        </p:nvGrpSpPr>
        <p:grpSpPr>
          <a:xfrm>
            <a:off x="457200" y="7156704"/>
            <a:ext cx="6297295" cy="756285"/>
            <a:chOff x="457200" y="7156704"/>
            <a:chExt cx="6297295" cy="756285"/>
          </a:xfrm>
        </p:grpSpPr>
        <p:sp>
          <p:nvSpPr>
            <p:cNvPr id="194" name="object 50"/>
            <p:cNvSpPr/>
            <p:nvPr/>
          </p:nvSpPr>
          <p:spPr>
            <a:xfrm>
              <a:off x="457200" y="7156704"/>
              <a:ext cx="6297295" cy="756285"/>
            </a:xfrm>
            <a:custGeom>
              <a:avLst/>
              <a:gdLst/>
              <a:ahLst/>
              <a:cxnLst/>
              <a:rect l="l" t="t" r="r" b="b"/>
              <a:pathLst>
                <a:path w="6297295" h="756284">
                  <a:moveTo>
                    <a:pt x="6297167" y="0"/>
                  </a:moveTo>
                  <a:lnTo>
                    <a:pt x="0" y="0"/>
                  </a:lnTo>
                  <a:lnTo>
                    <a:pt x="0" y="755904"/>
                  </a:lnTo>
                  <a:lnTo>
                    <a:pt x="6297167" y="755904"/>
                  </a:lnTo>
                  <a:lnTo>
                    <a:pt x="6297167" y="0"/>
                  </a:lnTo>
                  <a:close/>
                </a:path>
              </a:pathLst>
            </a:custGeom>
            <a:solidFill>
              <a:srgbClr val="F4F4F4">
                <a:alpha val="69802"/>
              </a:srgbClr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95" name="object 51"/>
            <p:cNvSpPr/>
            <p:nvPr/>
          </p:nvSpPr>
          <p:spPr>
            <a:xfrm>
              <a:off x="1002791" y="7412736"/>
              <a:ext cx="231775" cy="234950"/>
            </a:xfrm>
            <a:custGeom>
              <a:avLst/>
              <a:gdLst/>
              <a:ahLst/>
              <a:cxnLst/>
              <a:rect l="l" t="t" r="r" b="b"/>
              <a:pathLst>
                <a:path w="231775" h="234950">
                  <a:moveTo>
                    <a:pt x="231647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231647" y="234695"/>
                  </a:lnTo>
                  <a:lnTo>
                    <a:pt x="231647" y="0"/>
                  </a:lnTo>
                  <a:close/>
                </a:path>
              </a:pathLst>
            </a:custGeom>
            <a:solidFill>
              <a:srgbClr val="8FC746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96" name="object 52"/>
            <p:cNvSpPr/>
            <p:nvPr/>
          </p:nvSpPr>
          <p:spPr>
            <a:xfrm>
              <a:off x="2618232" y="7412736"/>
              <a:ext cx="231775" cy="234950"/>
            </a:xfrm>
            <a:custGeom>
              <a:avLst/>
              <a:gdLst/>
              <a:ahLst/>
              <a:cxnLst/>
              <a:rect l="l" t="t" r="r" b="b"/>
              <a:pathLst>
                <a:path w="231775" h="234950">
                  <a:moveTo>
                    <a:pt x="231648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231648" y="234695"/>
                  </a:lnTo>
                  <a:lnTo>
                    <a:pt x="231648" y="0"/>
                  </a:lnTo>
                  <a:close/>
                </a:path>
              </a:pathLst>
            </a:custGeom>
            <a:solidFill>
              <a:srgbClr val="92CDDD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97" name="object 53"/>
            <p:cNvSpPr/>
            <p:nvPr/>
          </p:nvSpPr>
          <p:spPr>
            <a:xfrm>
              <a:off x="4395215" y="7412736"/>
              <a:ext cx="231775" cy="234950"/>
            </a:xfrm>
            <a:custGeom>
              <a:avLst/>
              <a:gdLst/>
              <a:ahLst/>
              <a:cxnLst/>
              <a:rect l="l" t="t" r="r" b="b"/>
              <a:pathLst>
                <a:path w="231775" h="234950">
                  <a:moveTo>
                    <a:pt x="231648" y="0"/>
                  </a:moveTo>
                  <a:lnTo>
                    <a:pt x="0" y="0"/>
                  </a:lnTo>
                  <a:lnTo>
                    <a:pt x="0" y="234695"/>
                  </a:lnTo>
                  <a:lnTo>
                    <a:pt x="231648" y="234695"/>
                  </a:lnTo>
                  <a:lnTo>
                    <a:pt x="231648" y="0"/>
                  </a:lnTo>
                  <a:close/>
                </a:path>
              </a:pathLst>
            </a:custGeom>
            <a:solidFill>
              <a:srgbClr val="C0363B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</p:grpSp>
      <p:sp>
        <p:nvSpPr>
          <p:cNvPr id="198" name="object 55"/>
          <p:cNvSpPr txBox="1"/>
          <p:nvPr/>
        </p:nvSpPr>
        <p:spPr>
          <a:xfrm>
            <a:off x="1406777" y="4579365"/>
            <a:ext cx="140773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Gill Sans MT" panose="020B0502020104020203" pitchFamily="34" charset="0"/>
                <a:cs typeface="Arial"/>
              </a:rPr>
              <a:t>I</a:t>
            </a:r>
            <a:r>
              <a:rPr sz="2400" b="1" spc="-200" dirty="0">
                <a:latin typeface="Gill Sans MT" panose="020B0502020104020203" pitchFamily="34" charset="0"/>
                <a:cs typeface="Arial"/>
              </a:rPr>
              <a:t>DR</a:t>
            </a:r>
            <a:r>
              <a:rPr sz="2400" b="1" spc="-145" dirty="0">
                <a:latin typeface="Gill Sans MT" panose="020B0502020104020203" pitchFamily="34" charset="0"/>
                <a:cs typeface="Arial"/>
              </a:rPr>
              <a:t> </a:t>
            </a:r>
            <a:r>
              <a:rPr sz="2400" b="1" spc="-60" dirty="0">
                <a:latin typeface="Gill Sans MT" panose="020B0502020104020203" pitchFamily="34" charset="0"/>
                <a:cs typeface="Arial"/>
              </a:rPr>
              <a:t>149</a:t>
            </a:r>
            <a:r>
              <a:rPr sz="2400" b="1" spc="10" dirty="0">
                <a:latin typeface="Gill Sans MT" panose="020B0502020104020203" pitchFamily="34" charset="0"/>
                <a:cs typeface="Arial"/>
              </a:rPr>
              <a:t>.3</a:t>
            </a:r>
            <a:endParaRPr sz="2400" dirty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199" name="object 56"/>
          <p:cNvSpPr txBox="1"/>
          <p:nvPr/>
        </p:nvSpPr>
        <p:spPr>
          <a:xfrm>
            <a:off x="4832096" y="4579365"/>
            <a:ext cx="141217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Gill Sans MT" panose="020B0502020104020203" pitchFamily="34" charset="0"/>
                <a:cs typeface="Arial"/>
              </a:rPr>
              <a:t>I</a:t>
            </a:r>
            <a:r>
              <a:rPr sz="2400" b="1" spc="-200" dirty="0">
                <a:latin typeface="Gill Sans MT" panose="020B0502020104020203" pitchFamily="34" charset="0"/>
                <a:cs typeface="Arial"/>
              </a:rPr>
              <a:t>DR</a:t>
            </a:r>
            <a:r>
              <a:rPr sz="2400" b="1" spc="-145" dirty="0">
                <a:latin typeface="Gill Sans MT" panose="020B0502020104020203" pitchFamily="34" charset="0"/>
                <a:cs typeface="Arial"/>
              </a:rPr>
              <a:t> </a:t>
            </a:r>
            <a:r>
              <a:rPr sz="2400" b="1" spc="-65" dirty="0">
                <a:latin typeface="Gill Sans MT" panose="020B0502020104020203" pitchFamily="34" charset="0"/>
                <a:cs typeface="Arial"/>
              </a:rPr>
              <a:t>14</a:t>
            </a:r>
            <a:r>
              <a:rPr sz="2400" b="1" spc="-75" dirty="0">
                <a:latin typeface="Gill Sans MT" panose="020B0502020104020203" pitchFamily="34" charset="0"/>
                <a:cs typeface="Arial"/>
              </a:rPr>
              <a:t>4</a:t>
            </a:r>
            <a:r>
              <a:rPr sz="2400" b="1" spc="-10" dirty="0">
                <a:latin typeface="Gill Sans MT" panose="020B0502020104020203" pitchFamily="34" charset="0"/>
                <a:cs typeface="Arial"/>
              </a:rPr>
              <a:t>.2</a:t>
            </a:r>
            <a:endParaRPr sz="2400" dirty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200" name="object 57"/>
          <p:cNvSpPr txBox="1"/>
          <p:nvPr/>
        </p:nvSpPr>
        <p:spPr>
          <a:xfrm>
            <a:off x="8276970" y="4579365"/>
            <a:ext cx="1374176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Gill Sans MT" panose="020B0502020104020203" pitchFamily="34" charset="0"/>
                <a:cs typeface="Arial"/>
              </a:rPr>
              <a:t>I</a:t>
            </a:r>
            <a:r>
              <a:rPr sz="2400" b="1" spc="-200" dirty="0">
                <a:latin typeface="Gill Sans MT" panose="020B0502020104020203" pitchFamily="34" charset="0"/>
                <a:cs typeface="Arial"/>
              </a:rPr>
              <a:t>DR</a:t>
            </a:r>
            <a:r>
              <a:rPr sz="2400" b="1" spc="-145" dirty="0">
                <a:latin typeface="Gill Sans MT" panose="020B0502020104020203" pitchFamily="34" charset="0"/>
                <a:cs typeface="Arial"/>
              </a:rPr>
              <a:t> </a:t>
            </a:r>
            <a:r>
              <a:rPr sz="2400" b="1" spc="-70" dirty="0">
                <a:latin typeface="Gill Sans MT" panose="020B0502020104020203" pitchFamily="34" charset="0"/>
                <a:cs typeface="Arial"/>
              </a:rPr>
              <a:t>15</a:t>
            </a:r>
            <a:r>
              <a:rPr sz="2400" b="1" spc="-65" dirty="0">
                <a:latin typeface="Gill Sans MT" panose="020B0502020104020203" pitchFamily="34" charset="0"/>
                <a:cs typeface="Arial"/>
              </a:rPr>
              <a:t>6</a:t>
            </a:r>
            <a:r>
              <a:rPr sz="2400" b="1" spc="80" dirty="0">
                <a:latin typeface="Gill Sans MT" panose="020B0502020104020203" pitchFamily="34" charset="0"/>
                <a:cs typeface="Arial"/>
              </a:rPr>
              <a:t>.0</a:t>
            </a:r>
            <a:endParaRPr sz="2400" dirty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201" name="object 58"/>
          <p:cNvSpPr txBox="1"/>
          <p:nvPr/>
        </p:nvSpPr>
        <p:spPr>
          <a:xfrm>
            <a:off x="11743180" y="4579365"/>
            <a:ext cx="147980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Gill Sans MT" panose="020B0502020104020203" pitchFamily="34" charset="0"/>
                <a:cs typeface="Arial"/>
              </a:rPr>
              <a:t>I</a:t>
            </a:r>
            <a:r>
              <a:rPr sz="2400" b="1" spc="-200" dirty="0">
                <a:latin typeface="Gill Sans MT" panose="020B0502020104020203" pitchFamily="34" charset="0"/>
                <a:cs typeface="Arial"/>
              </a:rPr>
              <a:t>DR</a:t>
            </a:r>
            <a:r>
              <a:rPr sz="2400" b="1" spc="-145" dirty="0">
                <a:latin typeface="Gill Sans MT" panose="020B0502020104020203" pitchFamily="34" charset="0"/>
                <a:cs typeface="Arial"/>
              </a:rPr>
              <a:t> </a:t>
            </a:r>
            <a:r>
              <a:rPr sz="2400" b="1" spc="-25" dirty="0">
                <a:latin typeface="Gill Sans MT" panose="020B0502020104020203" pitchFamily="34" charset="0"/>
                <a:cs typeface="Arial"/>
              </a:rPr>
              <a:t>186.5</a:t>
            </a:r>
            <a:endParaRPr sz="2400" dirty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202" name="object 59"/>
          <p:cNvSpPr txBox="1"/>
          <p:nvPr/>
        </p:nvSpPr>
        <p:spPr>
          <a:xfrm>
            <a:off x="15171546" y="4594352"/>
            <a:ext cx="147180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Gill Sans MT" panose="020B0502020104020203" pitchFamily="34" charset="0"/>
                <a:cs typeface="Arial"/>
              </a:rPr>
              <a:t>I</a:t>
            </a:r>
            <a:r>
              <a:rPr sz="2400" b="1" spc="-200" dirty="0">
                <a:latin typeface="Gill Sans MT" panose="020B0502020104020203" pitchFamily="34" charset="0"/>
                <a:cs typeface="Arial"/>
              </a:rPr>
              <a:t>DR</a:t>
            </a:r>
            <a:r>
              <a:rPr sz="2400" b="1" spc="-145" dirty="0">
                <a:latin typeface="Gill Sans MT" panose="020B0502020104020203" pitchFamily="34" charset="0"/>
                <a:cs typeface="Arial"/>
              </a:rPr>
              <a:t> </a:t>
            </a:r>
            <a:r>
              <a:rPr sz="2400" b="1" spc="-120" dirty="0">
                <a:latin typeface="Gill Sans MT" panose="020B0502020104020203" pitchFamily="34" charset="0"/>
                <a:cs typeface="Arial"/>
              </a:rPr>
              <a:t>131.</a:t>
            </a:r>
            <a:r>
              <a:rPr sz="2400" b="1" spc="35" dirty="0">
                <a:latin typeface="Gill Sans MT" panose="020B0502020104020203" pitchFamily="34" charset="0"/>
                <a:cs typeface="Arial"/>
              </a:rPr>
              <a:t>4</a:t>
            </a:r>
            <a:endParaRPr sz="2400" dirty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203" name="object 60"/>
          <p:cNvSpPr txBox="1"/>
          <p:nvPr/>
        </p:nvSpPr>
        <p:spPr>
          <a:xfrm>
            <a:off x="445008" y="8089392"/>
            <a:ext cx="17005300" cy="1402307"/>
          </a:xfrm>
          <a:prstGeom prst="rect">
            <a:avLst/>
          </a:prstGeom>
          <a:solidFill>
            <a:srgbClr val="EAF5F8"/>
          </a:solidFill>
        </p:spPr>
        <p:txBody>
          <a:bodyPr vert="horz" wrap="square" lIns="0" tIns="291465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spc="100" dirty="0" err="1">
                <a:latin typeface="Gill Sans MT" panose="020B0502020104020203" pitchFamily="34" charset="0"/>
                <a:cs typeface="Gill Sans MT"/>
              </a:rPr>
              <a:t>Segmen</a:t>
            </a:r>
            <a:r>
              <a:rPr lang="en-US" sz="2400" spc="10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i="1" spc="100" dirty="0">
                <a:latin typeface="Gill Sans MT" panose="020B0502020104020203" pitchFamily="34" charset="0"/>
                <a:cs typeface="Gill Sans MT"/>
              </a:rPr>
              <a:t>hygiene</a:t>
            </a:r>
            <a:r>
              <a:rPr lang="en-US" sz="2400" spc="10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spc="100" dirty="0" err="1">
                <a:latin typeface="Gill Sans MT" panose="020B0502020104020203" pitchFamily="34" charset="0"/>
                <a:cs typeface="Gill Sans MT"/>
              </a:rPr>
              <a:t>tetap</a:t>
            </a:r>
            <a:r>
              <a:rPr lang="en-US" sz="2400" spc="10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spc="100" dirty="0" err="1">
                <a:latin typeface="Gill Sans MT" panose="020B0502020104020203" pitchFamily="34" charset="0"/>
                <a:cs typeface="Gill Sans MT"/>
              </a:rPr>
              <a:t>menjadi</a:t>
            </a:r>
            <a:r>
              <a:rPr lang="en-US" sz="2400" spc="10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spc="100" dirty="0" err="1">
                <a:latin typeface="Gill Sans MT" panose="020B0502020104020203" pitchFamily="34" charset="0"/>
                <a:cs typeface="Gill Sans MT"/>
              </a:rPr>
              <a:t>kontributor</a:t>
            </a:r>
            <a:r>
              <a:rPr lang="en-US" sz="2400" spc="10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spc="100" dirty="0" err="1">
                <a:latin typeface="Gill Sans MT" panose="020B0502020104020203" pitchFamily="34" charset="0"/>
                <a:cs typeface="Gill Sans MT"/>
              </a:rPr>
              <a:t>pendapatan</a:t>
            </a:r>
            <a:r>
              <a:rPr lang="en-US" sz="2400" spc="10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spc="100" dirty="0" err="1">
                <a:latin typeface="Gill Sans MT" panose="020B0502020104020203" pitchFamily="34" charset="0"/>
                <a:cs typeface="Gill Sans MT"/>
              </a:rPr>
              <a:t>utama</a:t>
            </a:r>
            <a:r>
              <a:rPr lang="en-US" sz="2400" spc="100" dirty="0">
                <a:latin typeface="Gill Sans MT" panose="020B0502020104020203" pitchFamily="34" charset="0"/>
                <a:cs typeface="Gill Sans MT"/>
              </a:rPr>
              <a:t>. </a:t>
            </a:r>
            <a:r>
              <a:rPr lang="en-US" sz="2400" spc="100" dirty="0" err="1">
                <a:latin typeface="Gill Sans MT" panose="020B0502020104020203" pitchFamily="34" charset="0"/>
                <a:cs typeface="Gill Sans MT"/>
              </a:rPr>
              <a:t>Sementara</a:t>
            </a:r>
            <a:r>
              <a:rPr lang="en-US" sz="2400" spc="10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spc="100" dirty="0" err="1">
                <a:latin typeface="Gill Sans MT" panose="020B0502020104020203" pitchFamily="34" charset="0"/>
                <a:cs typeface="Gill Sans MT"/>
              </a:rPr>
              <a:t>itu</a:t>
            </a:r>
            <a:r>
              <a:rPr lang="en-US" sz="2400" spc="100" dirty="0">
                <a:latin typeface="Gill Sans MT" panose="020B0502020104020203" pitchFamily="34" charset="0"/>
                <a:cs typeface="Gill Sans MT"/>
              </a:rPr>
              <a:t>, </a:t>
            </a:r>
            <a:r>
              <a:rPr lang="en-US" sz="2400" b="1" spc="100" dirty="0" err="1">
                <a:latin typeface="Gill Sans MT" panose="020B0502020104020203" pitchFamily="34" charset="0"/>
                <a:cs typeface="Gill Sans MT"/>
              </a:rPr>
              <a:t>pengendalian</a:t>
            </a:r>
            <a:r>
              <a:rPr lang="en-US" sz="2400" b="1" spc="10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b="1" spc="100" dirty="0" err="1">
                <a:latin typeface="Gill Sans MT" panose="020B0502020104020203" pitchFamily="34" charset="0"/>
                <a:cs typeface="Gill Sans MT"/>
              </a:rPr>
              <a:t>hama</a:t>
            </a:r>
            <a:r>
              <a:rPr lang="en-US" sz="2400" b="1" spc="10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spc="100" dirty="0" err="1">
                <a:latin typeface="Gill Sans MT" panose="020B0502020104020203" pitchFamily="34" charset="0"/>
                <a:cs typeface="Gill Sans MT"/>
              </a:rPr>
              <a:t>telah</a:t>
            </a:r>
            <a:r>
              <a:rPr lang="en-US" sz="2400" spc="10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spc="100" dirty="0" err="1">
                <a:latin typeface="Gill Sans MT" panose="020B0502020104020203" pitchFamily="34" charset="0"/>
                <a:cs typeface="Gill Sans MT"/>
              </a:rPr>
              <a:t>mulai</a:t>
            </a:r>
            <a:r>
              <a:rPr lang="en-US" sz="2400" spc="10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spc="100" dirty="0" err="1">
                <a:latin typeface="Gill Sans MT" panose="020B0502020104020203" pitchFamily="34" charset="0"/>
                <a:cs typeface="Gill Sans MT"/>
              </a:rPr>
              <a:t>menunjukkan</a:t>
            </a:r>
            <a:r>
              <a:rPr lang="en-US" sz="2400" spc="10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spc="100" dirty="0" err="1">
                <a:latin typeface="Gill Sans MT" panose="020B0502020104020203" pitchFamily="34" charset="0"/>
                <a:cs typeface="Gill Sans MT"/>
              </a:rPr>
              <a:t>kontribusi</a:t>
            </a:r>
            <a:r>
              <a:rPr lang="en-US" sz="2400" spc="100" dirty="0">
                <a:latin typeface="Gill Sans MT" panose="020B0502020104020203" pitchFamily="34" charset="0"/>
                <a:cs typeface="Gill Sans MT"/>
              </a:rPr>
              <a:t> yang </a:t>
            </a:r>
            <a:r>
              <a:rPr lang="en-US" sz="2400" spc="100" dirty="0" err="1">
                <a:latin typeface="Gill Sans MT" panose="020B0502020104020203" pitchFamily="34" charset="0"/>
                <a:cs typeface="Gill Sans MT"/>
              </a:rPr>
              <a:t>berarti</a:t>
            </a:r>
            <a:r>
              <a:rPr lang="en-US" sz="2400" spc="100" dirty="0">
                <a:latin typeface="Gill Sans MT" panose="020B0502020104020203" pitchFamily="34" charset="0"/>
                <a:cs typeface="Gill Sans MT"/>
              </a:rPr>
              <a:t> dan </a:t>
            </a:r>
            <a:r>
              <a:rPr lang="en-US" sz="2400" spc="100" dirty="0" err="1">
                <a:latin typeface="Gill Sans MT" panose="020B0502020104020203" pitchFamily="34" charset="0"/>
                <a:cs typeface="Gill Sans MT"/>
              </a:rPr>
              <a:t>diperkirakan</a:t>
            </a:r>
            <a:r>
              <a:rPr lang="en-US" sz="2400" spc="10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b="1" spc="100" dirty="0" err="1">
                <a:latin typeface="Gill Sans MT" panose="020B0502020104020203" pitchFamily="34" charset="0"/>
                <a:cs typeface="Gill Sans MT"/>
              </a:rPr>
              <a:t>akan</a:t>
            </a:r>
            <a:r>
              <a:rPr lang="en-US" sz="2400" b="1" spc="10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b="1" spc="100" dirty="0" err="1">
                <a:latin typeface="Gill Sans MT" panose="020B0502020104020203" pitchFamily="34" charset="0"/>
                <a:cs typeface="Gill Sans MT"/>
              </a:rPr>
              <a:t>tumbuh</a:t>
            </a:r>
            <a:r>
              <a:rPr lang="en-US" sz="2400" b="1" spc="10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b="1" spc="100" dirty="0" err="1">
                <a:latin typeface="Gill Sans MT" panose="020B0502020104020203" pitchFamily="34" charset="0"/>
                <a:cs typeface="Gill Sans MT"/>
              </a:rPr>
              <a:t>dengan</a:t>
            </a:r>
            <a:r>
              <a:rPr lang="en-US" sz="2400" b="1" spc="10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b="1" spc="100" dirty="0" err="1">
                <a:latin typeface="Gill Sans MT" panose="020B0502020104020203" pitchFamily="34" charset="0"/>
                <a:cs typeface="Gill Sans MT"/>
              </a:rPr>
              <a:t>pertumbuhan</a:t>
            </a:r>
            <a:r>
              <a:rPr lang="en-US" sz="2400" b="1" spc="100" dirty="0">
                <a:latin typeface="Gill Sans MT" panose="020B0502020104020203" pitchFamily="34" charset="0"/>
                <a:cs typeface="Gill Sans MT"/>
              </a:rPr>
              <a:t> dua digit y-o-y.</a:t>
            </a:r>
          </a:p>
          <a:p>
            <a:pPr algn="ctr">
              <a:lnSpc>
                <a:spcPct val="100000"/>
              </a:lnSpc>
            </a:pPr>
            <a:endParaRPr lang="en-US" sz="2400" b="1" spc="1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204" name="object 61"/>
          <p:cNvSpPr txBox="1"/>
          <p:nvPr/>
        </p:nvSpPr>
        <p:spPr>
          <a:xfrm>
            <a:off x="1657604" y="2055952"/>
            <a:ext cx="797560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800" b="1" spc="-300" dirty="0">
                <a:latin typeface="Gill Sans MT" panose="020B0502020104020203" pitchFamily="34" charset="0"/>
                <a:cs typeface="Arial"/>
              </a:rPr>
              <a:t>F</a:t>
            </a:r>
            <a:r>
              <a:rPr sz="2800" b="1" spc="-100" dirty="0">
                <a:latin typeface="Gill Sans MT" panose="020B0502020104020203" pitchFamily="34" charset="0"/>
                <a:cs typeface="Arial"/>
              </a:rPr>
              <a:t>Y</a:t>
            </a:r>
            <a:r>
              <a:rPr sz="2800" b="1" spc="-120" dirty="0">
                <a:latin typeface="Gill Sans MT" panose="020B0502020104020203" pitchFamily="34" charset="0"/>
                <a:cs typeface="Arial"/>
              </a:rPr>
              <a:t>19</a:t>
            </a:r>
            <a:endParaRPr sz="280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205" name="object 62"/>
          <p:cNvSpPr txBox="1"/>
          <p:nvPr/>
        </p:nvSpPr>
        <p:spPr>
          <a:xfrm>
            <a:off x="5099050" y="2055952"/>
            <a:ext cx="842644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800" b="1" spc="-300" dirty="0">
                <a:latin typeface="Gill Sans MT" panose="020B0502020104020203" pitchFamily="34" charset="0"/>
                <a:cs typeface="Arial"/>
              </a:rPr>
              <a:t>F</a:t>
            </a:r>
            <a:r>
              <a:rPr sz="2800" b="1" spc="-100" dirty="0">
                <a:latin typeface="Gill Sans MT" panose="020B0502020104020203" pitchFamily="34" charset="0"/>
                <a:cs typeface="Arial"/>
              </a:rPr>
              <a:t>Y</a:t>
            </a:r>
            <a:r>
              <a:rPr sz="2800" b="1" spc="60" dirty="0">
                <a:latin typeface="Gill Sans MT" panose="020B0502020104020203" pitchFamily="34" charset="0"/>
                <a:cs typeface="Arial"/>
              </a:rPr>
              <a:t>20</a:t>
            </a:r>
            <a:endParaRPr sz="280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206" name="object 63"/>
          <p:cNvSpPr txBox="1"/>
          <p:nvPr/>
        </p:nvSpPr>
        <p:spPr>
          <a:xfrm>
            <a:off x="8589391" y="2055952"/>
            <a:ext cx="784860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800" b="1" spc="-300" dirty="0">
                <a:latin typeface="Gill Sans MT" panose="020B0502020104020203" pitchFamily="34" charset="0"/>
                <a:cs typeface="Arial"/>
              </a:rPr>
              <a:t>F</a:t>
            </a:r>
            <a:r>
              <a:rPr sz="2800" b="1" spc="-100" dirty="0">
                <a:latin typeface="Gill Sans MT" panose="020B0502020104020203" pitchFamily="34" charset="0"/>
                <a:cs typeface="Arial"/>
              </a:rPr>
              <a:t>Y</a:t>
            </a:r>
            <a:r>
              <a:rPr sz="2800" b="1" spc="-165" dirty="0">
                <a:latin typeface="Gill Sans MT" panose="020B0502020104020203" pitchFamily="34" charset="0"/>
                <a:cs typeface="Arial"/>
              </a:rPr>
              <a:t>21</a:t>
            </a:r>
            <a:endParaRPr sz="280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207" name="object 64"/>
          <p:cNvSpPr txBox="1"/>
          <p:nvPr/>
        </p:nvSpPr>
        <p:spPr>
          <a:xfrm>
            <a:off x="15229712" y="2055952"/>
            <a:ext cx="1156335" cy="45402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2800" b="1" spc="-235" dirty="0">
                <a:latin typeface="Gill Sans MT" panose="020B0502020104020203" pitchFamily="34" charset="0"/>
                <a:cs typeface="Arial"/>
              </a:rPr>
              <a:t>J</a:t>
            </a:r>
            <a:r>
              <a:rPr sz="2800" b="1" spc="-280" dirty="0">
                <a:latin typeface="Gill Sans MT" panose="020B0502020104020203" pitchFamily="34" charset="0"/>
                <a:cs typeface="Arial"/>
              </a:rPr>
              <a:t>u</a:t>
            </a:r>
            <a:r>
              <a:rPr lang="en-US" sz="2800" b="1" spc="-15" dirty="0">
                <a:latin typeface="Gill Sans MT" panose="020B0502020104020203" pitchFamily="34" charset="0"/>
                <a:cs typeface="Arial"/>
              </a:rPr>
              <a:t>l</a:t>
            </a:r>
            <a:r>
              <a:rPr lang="en-US" sz="2800" b="1" spc="-20" dirty="0">
                <a:latin typeface="Gill Sans MT" panose="020B0502020104020203" pitchFamily="34" charset="0"/>
                <a:cs typeface="Arial"/>
              </a:rPr>
              <a:t>i</a:t>
            </a:r>
            <a:r>
              <a:rPr sz="2800" b="1" spc="-170" dirty="0">
                <a:latin typeface="Gill Sans MT" panose="020B0502020104020203" pitchFamily="34" charset="0"/>
                <a:cs typeface="Arial"/>
              </a:rPr>
              <a:t>-</a:t>
            </a:r>
            <a:r>
              <a:rPr sz="2800" b="1" spc="-30" dirty="0">
                <a:latin typeface="Gill Sans MT" panose="020B0502020104020203" pitchFamily="34" charset="0"/>
                <a:cs typeface="Arial"/>
              </a:rPr>
              <a:t>23</a:t>
            </a:r>
            <a:endParaRPr sz="2800" dirty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DC5C5E53-1238-A427-C7C7-2933137C4217}"/>
              </a:ext>
            </a:extLst>
          </p:cNvPr>
          <p:cNvSpPr/>
          <p:nvPr/>
        </p:nvSpPr>
        <p:spPr>
          <a:xfrm>
            <a:off x="424053" y="1281720"/>
            <a:ext cx="5257800" cy="3906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 err="1">
                <a:solidFill>
                  <a:schemeClr val="tx1"/>
                </a:solidFill>
                <a:latin typeface="Gill Sans MT" panose="020B0502020104020203" pitchFamily="34" charset="0"/>
              </a:rPr>
              <a:t>Pendapatan</a:t>
            </a:r>
            <a:r>
              <a:rPr lang="en-US" sz="2000" b="1" dirty="0">
                <a:solidFill>
                  <a:schemeClr val="tx1"/>
                </a:solidFill>
                <a:latin typeface="Gill Sans MT" panose="020B0502020104020203" pitchFamily="34" charset="0"/>
              </a:rPr>
              <a:t> (IDR </a:t>
            </a:r>
            <a:r>
              <a:rPr lang="en-US" sz="2000" b="1" dirty="0" err="1">
                <a:solidFill>
                  <a:schemeClr val="tx1"/>
                </a:solidFill>
                <a:latin typeface="Gill Sans MT" panose="020B0502020104020203" pitchFamily="34" charset="0"/>
              </a:rPr>
              <a:t>juta</a:t>
            </a:r>
            <a:r>
              <a:rPr lang="en-US" sz="2000" b="1" dirty="0">
                <a:solidFill>
                  <a:schemeClr val="tx1"/>
                </a:solidFill>
                <a:latin typeface="Gill Sans MT" panose="020B0502020104020203" pitchFamily="34" charset="0"/>
              </a:rPr>
              <a:t>)</a:t>
            </a: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339D9940-6822-6094-C1F0-6BBC269D78F3}"/>
              </a:ext>
            </a:extLst>
          </p:cNvPr>
          <p:cNvSpPr/>
          <p:nvPr/>
        </p:nvSpPr>
        <p:spPr>
          <a:xfrm>
            <a:off x="441371" y="7047984"/>
            <a:ext cx="11605806" cy="859321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E28EA347-AA92-A68F-7087-7CDE15CD2C68}"/>
              </a:ext>
            </a:extLst>
          </p:cNvPr>
          <p:cNvSpPr/>
          <p:nvPr/>
        </p:nvSpPr>
        <p:spPr>
          <a:xfrm>
            <a:off x="644822" y="7404199"/>
            <a:ext cx="231775" cy="234950"/>
          </a:xfrm>
          <a:prstGeom prst="rect">
            <a:avLst/>
          </a:prstGeom>
          <a:solidFill>
            <a:srgbClr val="8FC74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6277A41D-F780-7DFC-65E0-48AEEE35072A}"/>
              </a:ext>
            </a:extLst>
          </p:cNvPr>
          <p:cNvSpPr/>
          <p:nvPr/>
        </p:nvSpPr>
        <p:spPr>
          <a:xfrm>
            <a:off x="4727700" y="7404199"/>
            <a:ext cx="231775" cy="234950"/>
          </a:xfrm>
          <a:prstGeom prst="rect">
            <a:avLst/>
          </a:prstGeom>
          <a:solidFill>
            <a:srgbClr val="92CD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id="{226711EA-A3F3-7164-2CBD-0087188CE3CA}"/>
              </a:ext>
            </a:extLst>
          </p:cNvPr>
          <p:cNvSpPr txBox="1"/>
          <p:nvPr/>
        </p:nvSpPr>
        <p:spPr>
          <a:xfrm>
            <a:off x="1005712" y="7345388"/>
            <a:ext cx="3598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spc="80" dirty="0" err="1">
                <a:latin typeface="Gill Sans MT" panose="020B0502020104020203" pitchFamily="34" charset="0"/>
                <a:cs typeface="Gill Sans MT"/>
              </a:rPr>
              <a:t>Sistem</a:t>
            </a:r>
            <a:r>
              <a:rPr lang="en-US" sz="1800" i="1" spc="80" dirty="0">
                <a:latin typeface="Gill Sans MT" panose="020B0502020104020203" pitchFamily="34" charset="0"/>
                <a:cs typeface="Gill Sans MT"/>
              </a:rPr>
              <a:t> Hygiene (Hygiene System)</a:t>
            </a:r>
            <a:endParaRPr lang="en-US" dirty="0"/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id="{CE006896-2A83-8D95-0AE2-3B04FAE8FA76}"/>
              </a:ext>
            </a:extLst>
          </p:cNvPr>
          <p:cNvSpPr txBox="1"/>
          <p:nvPr/>
        </p:nvSpPr>
        <p:spPr>
          <a:xfrm>
            <a:off x="5083277" y="7345411"/>
            <a:ext cx="2716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spc="95" dirty="0" err="1">
                <a:latin typeface="Gill Sans MT" panose="020B0502020104020203" pitchFamily="34" charset="0"/>
                <a:cs typeface="Gill Sans MT"/>
              </a:rPr>
              <a:t>Pembersihan</a:t>
            </a:r>
            <a:r>
              <a:rPr lang="en-US" sz="1800" i="1" spc="95" dirty="0">
                <a:latin typeface="Gill Sans MT" panose="020B0502020104020203" pitchFamily="34" charset="0"/>
                <a:cs typeface="Gill Sans MT"/>
              </a:rPr>
              <a:t> (Cleaning)</a:t>
            </a:r>
            <a:endParaRPr lang="en-US" dirty="0"/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EA5B7E98-E81B-FC2A-3CC9-156311C313B3}"/>
              </a:ext>
            </a:extLst>
          </p:cNvPr>
          <p:cNvSpPr/>
          <p:nvPr/>
        </p:nvSpPr>
        <p:spPr>
          <a:xfrm>
            <a:off x="8229600" y="7404199"/>
            <a:ext cx="231775" cy="234950"/>
          </a:xfrm>
          <a:prstGeom prst="rect">
            <a:avLst/>
          </a:prstGeom>
          <a:solidFill>
            <a:srgbClr val="C036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4404452-FB0C-2119-CB93-166B1E101229}"/>
              </a:ext>
            </a:extLst>
          </p:cNvPr>
          <p:cNvSpPr txBox="1"/>
          <p:nvPr/>
        </p:nvSpPr>
        <p:spPr>
          <a:xfrm>
            <a:off x="8534400" y="7332142"/>
            <a:ext cx="2716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60" dirty="0">
                <a:latin typeface="Gill Sans MT" panose="020B0502020104020203" pitchFamily="34" charset="0"/>
                <a:cs typeface="Gill Sans MT"/>
              </a:rPr>
              <a:t>Hama (</a:t>
            </a:r>
            <a:r>
              <a:rPr lang="en-US" i="1" spc="60" dirty="0">
                <a:latin typeface="Gill Sans MT" panose="020B0502020104020203" pitchFamily="34" charset="0"/>
                <a:cs typeface="Gill Sans MT"/>
              </a:rPr>
              <a:t>Pest Control)</a:t>
            </a:r>
            <a:endParaRPr lang="en-US" dirty="0"/>
          </a:p>
        </p:txBody>
      </p:sp>
      <p:sp>
        <p:nvSpPr>
          <p:cNvPr id="216" name="Slide Number Placeholder 74">
            <a:extLst>
              <a:ext uri="{FF2B5EF4-FFF2-40B4-BE49-F238E27FC236}">
                <a16:creationId xmlns:a16="http://schemas.microsoft.com/office/drawing/2014/main" id="{D9EC5800-6DC0-935E-1136-021EF3CA34D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7903316" y="9875011"/>
            <a:ext cx="417830" cy="299720"/>
          </a:xfrm>
        </p:spPr>
        <p:txBody>
          <a:bodyPr/>
          <a:lstStyle/>
          <a:p>
            <a:pPr marL="38100">
              <a:lnSpc>
                <a:spcPts val="2080"/>
              </a:lnSpc>
            </a:pPr>
            <a:fld id="{81D60167-4931-47E6-BA6A-407CBD079E47}" type="slidenum">
              <a:rPr lang="en-US" spc="25" smtClean="0"/>
              <a:pPr marL="38100">
                <a:lnSpc>
                  <a:spcPts val="2080"/>
                </a:lnSpc>
              </a:pPr>
              <a:t>21</a:t>
            </a:fld>
            <a:r>
              <a:rPr lang="en-US" spc="-185"/>
              <a:t> </a:t>
            </a:r>
            <a:endParaRPr lang="en-US" spc="-185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3830" y="433831"/>
            <a:ext cx="15644370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sv-SE" sz="3600" b="0" spc="60" dirty="0">
                <a:solidFill>
                  <a:srgbClr val="131313"/>
                </a:solidFill>
                <a:latin typeface="Gill Sans MT" panose="020B0502020104020203" pitchFamily="34" charset="0"/>
                <a:cs typeface="Tw Cen MT"/>
              </a:rPr>
              <a:t>RINCIAN PENDAPATAN BERDASARKAN NILAI INDUSTRI DAN KONTRAK </a:t>
            </a:r>
          </a:p>
        </p:txBody>
      </p:sp>
      <p:sp>
        <p:nvSpPr>
          <p:cNvPr id="3" name="object 3"/>
          <p:cNvSpPr/>
          <p:nvPr/>
        </p:nvSpPr>
        <p:spPr>
          <a:xfrm>
            <a:off x="458254" y="1182750"/>
            <a:ext cx="16436340" cy="14604"/>
          </a:xfrm>
          <a:custGeom>
            <a:avLst/>
            <a:gdLst/>
            <a:ahLst/>
            <a:cxnLst/>
            <a:rect l="l" t="t" r="r" b="b"/>
            <a:pathLst>
              <a:path w="16436340" h="14605">
                <a:moveTo>
                  <a:pt x="0" y="14477"/>
                </a:moveTo>
                <a:lnTo>
                  <a:pt x="16435793" y="0"/>
                </a:lnTo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7200" y="8400288"/>
            <a:ext cx="16807180" cy="1516441"/>
          </a:xfrm>
          <a:prstGeom prst="rect">
            <a:avLst/>
          </a:prstGeom>
          <a:solidFill>
            <a:srgbClr val="EAF5F8"/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lang="en-US" sz="2650" dirty="0">
              <a:latin typeface="Gill Sans MT" panose="020B0502020104020203" pitchFamily="34" charset="0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lang="en-US" sz="2400" spc="-30" dirty="0" err="1">
                <a:latin typeface="Gill Sans MT" panose="020B0502020104020203" pitchFamily="34" charset="0"/>
                <a:cs typeface="Gill Sans MT"/>
              </a:rPr>
              <a:t>Hingga</a:t>
            </a:r>
            <a:r>
              <a:rPr lang="en-US" sz="2400" spc="-30" dirty="0">
                <a:latin typeface="Gill Sans MT" panose="020B0502020104020203" pitchFamily="34" charset="0"/>
                <a:cs typeface="Gill Sans MT"/>
              </a:rPr>
              <a:t> Juli 2023, total </a:t>
            </a:r>
            <a:r>
              <a:rPr lang="en-US" sz="2400" spc="-30" dirty="0" err="1">
                <a:latin typeface="Gill Sans MT" panose="020B0502020104020203" pitchFamily="34" charset="0"/>
                <a:cs typeface="Gill Sans MT"/>
              </a:rPr>
              <a:t>nilai</a:t>
            </a:r>
            <a:r>
              <a:rPr lang="en-US" sz="2400" spc="-3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spc="-30" dirty="0" err="1">
                <a:latin typeface="Gill Sans MT" panose="020B0502020104020203" pitchFamily="34" charset="0"/>
                <a:cs typeface="Gill Sans MT"/>
              </a:rPr>
              <a:t>kontrak</a:t>
            </a:r>
            <a:r>
              <a:rPr lang="en-US" sz="2400" spc="-3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spc="-30" dirty="0" err="1">
                <a:latin typeface="Gill Sans MT" panose="020B0502020104020203" pitchFamily="34" charset="0"/>
                <a:cs typeface="Gill Sans MT"/>
              </a:rPr>
              <a:t>mencapai</a:t>
            </a:r>
            <a:r>
              <a:rPr lang="en-US" sz="2400" spc="-3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b="1" spc="-30" dirty="0">
                <a:latin typeface="Gill Sans MT" panose="020B0502020104020203" pitchFamily="34" charset="0"/>
                <a:cs typeface="Gill Sans MT"/>
              </a:rPr>
              <a:t>Rp 220 </a:t>
            </a:r>
            <a:r>
              <a:rPr lang="en-US" sz="2400" b="1" spc="-30" dirty="0" err="1">
                <a:latin typeface="Gill Sans MT" panose="020B0502020104020203" pitchFamily="34" charset="0"/>
                <a:cs typeface="Gill Sans MT"/>
              </a:rPr>
              <a:t>miliar</a:t>
            </a:r>
            <a:r>
              <a:rPr lang="en-US" sz="2400" spc="-30" dirty="0">
                <a:latin typeface="Gill Sans MT" panose="020B0502020104020203" pitchFamily="34" charset="0"/>
                <a:cs typeface="Gill Sans MT"/>
              </a:rPr>
              <a:t>. </a:t>
            </a: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lang="en-US" sz="2400" b="1" spc="65" dirty="0">
                <a:latin typeface="Gill Sans MT" panose="020B0502020104020203" pitchFamily="34" charset="0"/>
                <a:cs typeface="Arial"/>
              </a:rPr>
              <a:t>&gt;95% </a:t>
            </a:r>
            <a:r>
              <a:rPr lang="en-US" sz="2400" spc="65" dirty="0" err="1">
                <a:latin typeface="Gill Sans MT" panose="020B0502020104020203" pitchFamily="34" charset="0"/>
                <a:cs typeface="Arial"/>
              </a:rPr>
              <a:t>pendapatan</a:t>
            </a:r>
            <a:r>
              <a:rPr lang="en-US" sz="2400" b="1" spc="6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2400" spc="65" dirty="0" err="1">
                <a:latin typeface="Gill Sans MT" panose="020B0502020104020203" pitchFamily="34" charset="0"/>
                <a:cs typeface="Arial"/>
              </a:rPr>
              <a:t>bersifat</a:t>
            </a:r>
            <a:r>
              <a:rPr lang="en-US" sz="2400" b="1" spc="6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2400" b="1" spc="65" dirty="0" err="1">
                <a:latin typeface="Gill Sans MT" panose="020B0502020104020203" pitchFamily="34" charset="0"/>
                <a:cs typeface="Arial"/>
              </a:rPr>
              <a:t>kontrak</a:t>
            </a:r>
            <a:r>
              <a:rPr lang="en-US" sz="2400" b="1" spc="6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2400" b="1" spc="65" dirty="0" err="1">
                <a:latin typeface="Gill Sans MT" panose="020B0502020104020203" pitchFamily="34" charset="0"/>
                <a:cs typeface="Arial"/>
              </a:rPr>
              <a:t>berulang</a:t>
            </a:r>
            <a:r>
              <a:rPr lang="en-US" sz="2400" b="1" spc="65" dirty="0">
                <a:latin typeface="Gill Sans MT" panose="020B0502020104020203" pitchFamily="34" charset="0"/>
                <a:cs typeface="Arial"/>
              </a:rPr>
              <a:t>, </a:t>
            </a:r>
            <a:r>
              <a:rPr lang="en-US" sz="2400" spc="65" dirty="0" err="1">
                <a:latin typeface="Gill Sans MT" panose="020B0502020104020203" pitchFamily="34" charset="0"/>
                <a:cs typeface="Arial"/>
              </a:rPr>
              <a:t>melayani</a:t>
            </a:r>
            <a:r>
              <a:rPr lang="en-US" sz="2400" spc="6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2400" spc="65" dirty="0" err="1">
                <a:latin typeface="Gill Sans MT" panose="020B0502020104020203" pitchFamily="34" charset="0"/>
                <a:cs typeface="Arial"/>
              </a:rPr>
              <a:t>lebih</a:t>
            </a:r>
            <a:r>
              <a:rPr lang="en-US" sz="2400" spc="6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2400" spc="65" dirty="0" err="1">
                <a:latin typeface="Gill Sans MT" panose="020B0502020104020203" pitchFamily="34" charset="0"/>
                <a:cs typeface="Arial"/>
              </a:rPr>
              <a:t>dari</a:t>
            </a:r>
            <a:r>
              <a:rPr lang="en-US" sz="2400" spc="6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2400" b="1" spc="65" dirty="0">
                <a:latin typeface="Gill Sans MT" panose="020B0502020104020203" pitchFamily="34" charset="0"/>
                <a:cs typeface="Arial"/>
              </a:rPr>
              <a:t>10.000 </a:t>
            </a:r>
            <a:r>
              <a:rPr lang="en-US" sz="2400" b="1" spc="65" dirty="0" err="1">
                <a:latin typeface="Gill Sans MT" panose="020B0502020104020203" pitchFamily="34" charset="0"/>
                <a:cs typeface="Arial"/>
              </a:rPr>
              <a:t>pelanggan</a:t>
            </a:r>
            <a:r>
              <a:rPr lang="en-US" sz="2400" b="1" spc="6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2400" spc="65" dirty="0">
                <a:latin typeface="Gill Sans MT" panose="020B0502020104020203" pitchFamily="34" charset="0"/>
                <a:cs typeface="Arial"/>
              </a:rPr>
              <a:t>di </a:t>
            </a:r>
            <a:r>
              <a:rPr lang="en-US" sz="2400" spc="65" dirty="0" err="1">
                <a:latin typeface="Gill Sans MT" panose="020B0502020104020203" pitchFamily="34" charset="0"/>
                <a:cs typeface="Arial"/>
              </a:rPr>
              <a:t>seluruh</a:t>
            </a:r>
            <a:r>
              <a:rPr lang="en-US" sz="2400" spc="65" dirty="0">
                <a:latin typeface="Gill Sans MT" panose="020B0502020104020203" pitchFamily="34" charset="0"/>
                <a:cs typeface="Arial"/>
              </a:rPr>
              <a:t> Indonesia. </a:t>
            </a: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endParaRPr lang="en-US" sz="2400" dirty="0">
              <a:latin typeface="Gill Sans MT" panose="020B0502020104020203" pitchFamily="34" charset="0"/>
              <a:cs typeface="Gill Sans MT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8773621"/>
              </p:ext>
            </p:extLst>
          </p:nvPr>
        </p:nvGraphicFramePr>
        <p:xfrm>
          <a:off x="439953" y="1569085"/>
          <a:ext cx="16815435" cy="64452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92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0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22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9501">
                <a:tc row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2400" b="1" spc="-95" dirty="0" err="1">
                          <a:latin typeface="Gill Sans MT" panose="020B0502020104020203" pitchFamily="34" charset="0"/>
                          <a:cs typeface="Arial"/>
                        </a:rPr>
                        <a:t>Industr</a:t>
                      </a:r>
                      <a:r>
                        <a:rPr lang="en-US" sz="2400" b="1" spc="-95" dirty="0" err="1">
                          <a:latin typeface="Gill Sans MT" panose="020B0502020104020203" pitchFamily="34" charset="0"/>
                          <a:cs typeface="Arial"/>
                        </a:rPr>
                        <a:t>i</a:t>
                      </a:r>
                      <a:endParaRPr sz="2000" dirty="0">
                        <a:latin typeface="Gill Sans MT" panose="020B0502020104020203" pitchFamily="34" charset="0"/>
                        <a:cs typeface="Arial"/>
                      </a:endParaRPr>
                    </a:p>
                  </a:txBody>
                  <a:tcPr marL="0" marR="0" marT="2095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8ED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lang="en-US" sz="2000" b="1" dirty="0" err="1">
                          <a:latin typeface="Gill Sans MT" panose="020B0502020104020203" pitchFamily="34" charset="0"/>
                          <a:cs typeface="Arial"/>
                        </a:rPr>
                        <a:t>Segmen</a:t>
                      </a:r>
                      <a:r>
                        <a:rPr lang="en-US" sz="2000" b="1" dirty="0">
                          <a:latin typeface="Gill Sans MT" panose="020B0502020104020203" pitchFamily="34" charset="0"/>
                          <a:cs typeface="Arial"/>
                        </a:rPr>
                        <a:t> Pasar </a:t>
                      </a:r>
                      <a:r>
                        <a:rPr lang="en-US" sz="2000" b="1" dirty="0" err="1">
                          <a:latin typeface="Gill Sans MT" panose="020B0502020104020203" pitchFamily="34" charset="0"/>
                          <a:cs typeface="Arial"/>
                        </a:rPr>
                        <a:t>Berdasarkan</a:t>
                      </a:r>
                      <a:endParaRPr sz="2000" dirty="0">
                        <a:latin typeface="Gill Sans MT" panose="020B0502020104020203" pitchFamily="34" charset="0"/>
                        <a:cs typeface="Arial"/>
                      </a:endParaRPr>
                    </a:p>
                  </a:txBody>
                  <a:tcPr marL="0" marR="0" marT="20955" marB="0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8E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50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095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8ED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lang="en-US" sz="2000" spc="-10" dirty="0">
                          <a:latin typeface="Gill Sans MT" panose="020B0502020104020203" pitchFamily="34" charset="0"/>
                          <a:cs typeface="Gill Sans MT"/>
                        </a:rPr>
                        <a:t>Kontrak Pelanggan </a:t>
                      </a:r>
                      <a:r>
                        <a:rPr sz="2000" spc="100" dirty="0">
                          <a:latin typeface="Gill Sans MT" panose="020B0502020104020203" pitchFamily="34" charset="0"/>
                          <a:cs typeface="Gill Sans MT"/>
                        </a:rPr>
                        <a:t>(%)</a:t>
                      </a:r>
                      <a:endParaRPr sz="2000" dirty="0">
                        <a:latin typeface="Gill Sans MT" panose="020B0502020104020203" pitchFamily="34" charset="0"/>
                        <a:cs typeface="Gill Sans MT"/>
                      </a:endParaRPr>
                    </a:p>
                  </a:txBody>
                  <a:tcPr marL="0" marR="0" marT="20955" marB="0" anchor="ctr">
                    <a:lnL w="381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8ED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lang="en-US" sz="2000" dirty="0">
                          <a:latin typeface="Gill Sans MT" panose="020B0502020104020203" pitchFamily="34" charset="0"/>
                          <a:cs typeface="Gill Sans MT"/>
                        </a:rPr>
                        <a:t>Nilai </a:t>
                      </a:r>
                      <a:r>
                        <a:rPr lang="en-US" sz="2000" dirty="0" err="1">
                          <a:latin typeface="Gill Sans MT" panose="020B0502020104020203" pitchFamily="34" charset="0"/>
                          <a:cs typeface="Gill Sans MT"/>
                        </a:rPr>
                        <a:t>Kontrak</a:t>
                      </a:r>
                      <a:r>
                        <a:rPr lang="en-US" sz="2000" dirty="0">
                          <a:latin typeface="Gill Sans MT" panose="020B0502020104020203" pitchFamily="34" charset="0"/>
                          <a:cs typeface="Gill Sans MT"/>
                        </a:rPr>
                        <a:t> </a:t>
                      </a:r>
                      <a:r>
                        <a:rPr sz="2000" dirty="0">
                          <a:latin typeface="Gill Sans MT" panose="020B0502020104020203" pitchFamily="34" charset="0"/>
                          <a:cs typeface="Gill Sans MT"/>
                        </a:rPr>
                        <a:t>(%)</a:t>
                      </a:r>
                    </a:p>
                  </a:txBody>
                  <a:tcPr marL="0" marR="0" marT="2095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3F8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099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20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Gill Sans MT" panose="020B0502020104020203" pitchFamily="34" charset="0"/>
                          <a:cs typeface="Arial"/>
                        </a:rPr>
                        <a:t>Bank</a:t>
                      </a:r>
                      <a:r>
                        <a:rPr sz="2000" b="1" u="heavy" spc="-100" dirty="0">
                          <a:uFill>
                            <a:solidFill>
                              <a:srgbClr val="000000"/>
                            </a:solidFill>
                          </a:uFill>
                          <a:latin typeface="Gill Sans MT" panose="020B0502020104020203" pitchFamily="34" charset="0"/>
                          <a:cs typeface="Arial"/>
                        </a:rPr>
                        <a:t> </a:t>
                      </a:r>
                      <a:r>
                        <a:rPr sz="2000" b="1" u="heavy" dirty="0">
                          <a:uFill>
                            <a:solidFill>
                              <a:srgbClr val="000000"/>
                            </a:solidFill>
                          </a:uFill>
                          <a:latin typeface="Gill Sans MT" panose="020B0502020104020203" pitchFamily="34" charset="0"/>
                          <a:cs typeface="Arial"/>
                        </a:rPr>
                        <a:t>/</a:t>
                      </a:r>
                      <a:r>
                        <a:rPr sz="2000" b="1" u="heavy" spc="-140" dirty="0">
                          <a:uFill>
                            <a:solidFill>
                              <a:srgbClr val="000000"/>
                            </a:solidFill>
                          </a:uFill>
                          <a:latin typeface="Gill Sans MT" panose="020B0502020104020203" pitchFamily="34" charset="0"/>
                          <a:cs typeface="Arial"/>
                        </a:rPr>
                        <a:t> </a:t>
                      </a:r>
                      <a:r>
                        <a:rPr lang="en-US" sz="2000" b="1" u="heavy" dirty="0" err="1">
                          <a:uFill>
                            <a:solidFill>
                              <a:srgbClr val="000000"/>
                            </a:solidFill>
                          </a:uFill>
                          <a:latin typeface="Gill Sans MT" panose="020B0502020104020203" pitchFamily="34" charset="0"/>
                          <a:cs typeface="Arial"/>
                        </a:rPr>
                        <a:t>Keuangan</a:t>
                      </a:r>
                      <a:endParaRPr sz="2000" dirty="0">
                        <a:latin typeface="Gill Sans MT" panose="020B0502020104020203" pitchFamily="34" charset="0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lang="en-US" sz="2000" spc="70" dirty="0">
                          <a:latin typeface="Gill Sans MT" panose="020B0502020104020203" pitchFamily="34" charset="0"/>
                          <a:cs typeface="Gill Sans MT"/>
                        </a:rPr>
                        <a:t>Bank dan </a:t>
                      </a:r>
                      <a:r>
                        <a:rPr lang="en-US" sz="2000" spc="70" dirty="0" err="1">
                          <a:latin typeface="Gill Sans MT" panose="020B0502020104020203" pitchFamily="34" charset="0"/>
                          <a:cs typeface="Gill Sans MT"/>
                        </a:rPr>
                        <a:t>lembaga</a:t>
                      </a:r>
                      <a:r>
                        <a:rPr lang="en-US" sz="2000" spc="70" dirty="0">
                          <a:latin typeface="Gill Sans MT" panose="020B0502020104020203" pitchFamily="34" charset="0"/>
                          <a:cs typeface="Gill Sans MT"/>
                        </a:rPr>
                        <a:t> </a:t>
                      </a:r>
                      <a:r>
                        <a:rPr lang="en-US" sz="2000" spc="70" dirty="0" err="1">
                          <a:latin typeface="Gill Sans MT" panose="020B0502020104020203" pitchFamily="34" charset="0"/>
                          <a:cs typeface="Gill Sans MT"/>
                        </a:rPr>
                        <a:t>keuangan</a:t>
                      </a:r>
                      <a:endParaRPr sz="2000" dirty="0">
                        <a:latin typeface="Gill Sans MT" panose="020B0502020104020203" pitchFamily="34" charset="0"/>
                        <a:cs typeface="Gill Sans MT"/>
                      </a:endParaRPr>
                    </a:p>
                  </a:txBody>
                  <a:tcPr marL="0" marR="0" marT="2095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2000" spc="45" dirty="0">
                          <a:latin typeface="Gill Sans MT" panose="020B0502020104020203" pitchFamily="34" charset="0"/>
                          <a:cs typeface="Gill Sans MT"/>
                        </a:rPr>
                        <a:t>22</a:t>
                      </a:r>
                      <a:r>
                        <a:rPr lang="en-US" sz="2000" spc="45" dirty="0">
                          <a:latin typeface="Gill Sans MT" panose="020B0502020104020203" pitchFamily="34" charset="0"/>
                          <a:cs typeface="Gill Sans MT"/>
                        </a:rPr>
                        <a:t>,</a:t>
                      </a:r>
                      <a:r>
                        <a:rPr sz="2000" spc="45" dirty="0">
                          <a:latin typeface="Gill Sans MT" panose="020B0502020104020203" pitchFamily="34" charset="0"/>
                          <a:cs typeface="Gill Sans MT"/>
                        </a:rPr>
                        <a:t>7</a:t>
                      </a:r>
                      <a:endParaRPr sz="2000" dirty="0">
                        <a:latin typeface="Gill Sans MT" panose="020B0502020104020203" pitchFamily="34" charset="0"/>
                        <a:cs typeface="Gill Sans MT"/>
                      </a:endParaRPr>
                    </a:p>
                  </a:txBody>
                  <a:tcPr marL="0" marR="0" marT="2095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2000" spc="30" dirty="0">
                          <a:latin typeface="Gill Sans MT" panose="020B0502020104020203" pitchFamily="34" charset="0"/>
                          <a:cs typeface="Gill Sans MT"/>
                        </a:rPr>
                        <a:t>13</a:t>
                      </a:r>
                      <a:r>
                        <a:rPr lang="en-US" sz="2000" spc="30" dirty="0">
                          <a:latin typeface="Gill Sans MT" panose="020B0502020104020203" pitchFamily="34" charset="0"/>
                          <a:cs typeface="Gill Sans MT"/>
                        </a:rPr>
                        <a:t>,</a:t>
                      </a:r>
                      <a:r>
                        <a:rPr sz="2000" spc="30" dirty="0">
                          <a:latin typeface="Gill Sans MT" panose="020B0502020104020203" pitchFamily="34" charset="0"/>
                          <a:cs typeface="Gill Sans MT"/>
                        </a:rPr>
                        <a:t>0</a:t>
                      </a:r>
                      <a:endParaRPr sz="2000" dirty="0">
                        <a:latin typeface="Gill Sans MT" panose="020B0502020104020203" pitchFamily="34" charset="0"/>
                        <a:cs typeface="Gill Sans MT"/>
                      </a:endParaRPr>
                    </a:p>
                  </a:txBody>
                  <a:tcPr marL="0" marR="0" marT="2095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112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2000" b="1" u="heavy" spc="-10" dirty="0">
                          <a:uFill>
                            <a:solidFill>
                              <a:srgbClr val="000000"/>
                            </a:solidFill>
                          </a:uFill>
                          <a:latin typeface="Gill Sans MT" panose="020B0502020104020203" pitchFamily="34" charset="0"/>
                          <a:cs typeface="Arial"/>
                        </a:rPr>
                        <a:t>Hotel</a:t>
                      </a:r>
                      <a:endParaRPr sz="2000" dirty="0">
                        <a:latin typeface="Gill Sans MT" panose="020B0502020104020203" pitchFamily="34" charset="0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000" spc="20" dirty="0">
                          <a:latin typeface="Gill Sans MT" panose="020B0502020104020203" pitchFamily="34" charset="0"/>
                          <a:cs typeface="Gill Sans MT"/>
                        </a:rPr>
                        <a:t>Hotel,</a:t>
                      </a:r>
                      <a:r>
                        <a:rPr sz="2000" spc="-105" dirty="0">
                          <a:latin typeface="Gill Sans MT" panose="020B0502020104020203" pitchFamily="34" charset="0"/>
                          <a:cs typeface="Gill Sans MT"/>
                        </a:rPr>
                        <a:t> </a:t>
                      </a:r>
                      <a:r>
                        <a:rPr sz="2000" spc="40" dirty="0">
                          <a:latin typeface="Gill Sans MT" panose="020B0502020104020203" pitchFamily="34" charset="0"/>
                          <a:cs typeface="Gill Sans MT"/>
                        </a:rPr>
                        <a:t>motel,</a:t>
                      </a:r>
                      <a:r>
                        <a:rPr sz="2000" spc="-80" dirty="0">
                          <a:latin typeface="Gill Sans MT" panose="020B0502020104020203" pitchFamily="34" charset="0"/>
                          <a:cs typeface="Gill Sans MT"/>
                        </a:rPr>
                        <a:t> </a:t>
                      </a:r>
                      <a:r>
                        <a:rPr lang="en-US" sz="2000" spc="75" dirty="0" err="1">
                          <a:latin typeface="Gill Sans MT" panose="020B0502020104020203" pitchFamily="34" charset="0"/>
                          <a:cs typeface="Gill Sans MT"/>
                        </a:rPr>
                        <a:t>penginapan</a:t>
                      </a:r>
                      <a:endParaRPr sz="2000" dirty="0">
                        <a:latin typeface="Gill Sans MT" panose="020B0502020104020203" pitchFamily="34" charset="0"/>
                        <a:cs typeface="Gill Sans MT"/>
                      </a:endParaRPr>
                    </a:p>
                  </a:txBody>
                  <a:tcPr marL="0" marR="0" marT="2095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2000" spc="90" dirty="0">
                          <a:latin typeface="Gill Sans MT" panose="020B0502020104020203" pitchFamily="34" charset="0"/>
                          <a:cs typeface="Gill Sans MT"/>
                        </a:rPr>
                        <a:t>20</a:t>
                      </a:r>
                      <a:r>
                        <a:rPr lang="en-US" sz="2000" spc="90" dirty="0">
                          <a:latin typeface="Gill Sans MT" panose="020B0502020104020203" pitchFamily="34" charset="0"/>
                          <a:cs typeface="Gill Sans MT"/>
                        </a:rPr>
                        <a:t>,</a:t>
                      </a:r>
                      <a:r>
                        <a:rPr sz="2000" spc="90" dirty="0">
                          <a:latin typeface="Gill Sans MT" panose="020B0502020104020203" pitchFamily="34" charset="0"/>
                          <a:cs typeface="Gill Sans MT"/>
                        </a:rPr>
                        <a:t>9</a:t>
                      </a:r>
                      <a:endParaRPr sz="2000" dirty="0">
                        <a:latin typeface="Gill Sans MT" panose="020B0502020104020203" pitchFamily="34" charset="0"/>
                        <a:cs typeface="Gill Sans MT"/>
                      </a:endParaRPr>
                    </a:p>
                  </a:txBody>
                  <a:tcPr marL="0" marR="0" marT="2095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2000" spc="60" dirty="0">
                          <a:latin typeface="Gill Sans MT" panose="020B0502020104020203" pitchFamily="34" charset="0"/>
                          <a:cs typeface="Gill Sans MT"/>
                        </a:rPr>
                        <a:t>24</a:t>
                      </a:r>
                      <a:r>
                        <a:rPr lang="en-US" sz="2000" spc="60" dirty="0">
                          <a:latin typeface="Gill Sans MT" panose="020B0502020104020203" pitchFamily="34" charset="0"/>
                          <a:cs typeface="Gill Sans MT"/>
                        </a:rPr>
                        <a:t>,</a:t>
                      </a:r>
                      <a:r>
                        <a:rPr sz="2000" spc="60" dirty="0">
                          <a:latin typeface="Gill Sans MT" panose="020B0502020104020203" pitchFamily="34" charset="0"/>
                          <a:cs typeface="Gill Sans MT"/>
                        </a:rPr>
                        <a:t>7</a:t>
                      </a:r>
                      <a:endParaRPr sz="2000" dirty="0">
                        <a:latin typeface="Gill Sans MT" panose="020B0502020104020203" pitchFamily="34" charset="0"/>
                        <a:cs typeface="Gill Sans MT"/>
                      </a:endParaRPr>
                    </a:p>
                  </a:txBody>
                  <a:tcPr marL="0" marR="0" marT="2095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099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en-US" sz="2000" b="1" u="heavy" spc="-45" dirty="0" err="1">
                          <a:uFill>
                            <a:solidFill>
                              <a:srgbClr val="000000"/>
                            </a:solidFill>
                          </a:uFill>
                          <a:latin typeface="Gill Sans MT" panose="020B0502020104020203" pitchFamily="34" charset="0"/>
                          <a:cs typeface="Arial"/>
                        </a:rPr>
                        <a:t>Tempat</a:t>
                      </a:r>
                      <a:r>
                        <a:rPr lang="en-US" sz="2000" b="1" u="heavy" spc="-45" dirty="0">
                          <a:uFill>
                            <a:solidFill>
                              <a:srgbClr val="000000"/>
                            </a:solidFill>
                          </a:uFill>
                          <a:latin typeface="Gill Sans MT" panose="020B0502020104020203" pitchFamily="34" charset="0"/>
                          <a:cs typeface="Arial"/>
                        </a:rPr>
                        <a:t> </a:t>
                      </a:r>
                      <a:r>
                        <a:rPr lang="en-US" sz="2000" b="1" u="heavy" spc="-45" dirty="0" err="1">
                          <a:uFill>
                            <a:solidFill>
                              <a:srgbClr val="000000"/>
                            </a:solidFill>
                          </a:uFill>
                          <a:latin typeface="Gill Sans MT" panose="020B0502020104020203" pitchFamily="34" charset="0"/>
                          <a:cs typeface="Arial"/>
                        </a:rPr>
                        <a:t>Hiburan</a:t>
                      </a:r>
                      <a:endParaRPr lang="en-US" sz="2000" b="1" u="heavy" spc="-45" dirty="0">
                        <a:uFill>
                          <a:solidFill>
                            <a:srgbClr val="000000"/>
                          </a:solidFill>
                        </a:uFill>
                        <a:latin typeface="Gill Sans MT" panose="020B0502020104020203" pitchFamily="34" charset="0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lang="en-US" sz="2000" spc="60" dirty="0" err="1">
                          <a:latin typeface="Gill Sans MT" panose="020B0502020104020203" pitchFamily="34" charset="0"/>
                          <a:cs typeface="Gill Sans MT"/>
                        </a:rPr>
                        <a:t>Restoran</a:t>
                      </a:r>
                      <a:r>
                        <a:rPr lang="en-US" sz="2000" spc="60" dirty="0">
                          <a:latin typeface="Gill Sans MT" panose="020B0502020104020203" pitchFamily="34" charset="0"/>
                          <a:cs typeface="Gill Sans MT"/>
                        </a:rPr>
                        <a:t>, </a:t>
                      </a:r>
                      <a:r>
                        <a:rPr lang="en-US" sz="2000" spc="60" dirty="0" err="1">
                          <a:latin typeface="Gill Sans MT" panose="020B0502020104020203" pitchFamily="34" charset="0"/>
                          <a:cs typeface="Gill Sans MT"/>
                        </a:rPr>
                        <a:t>rekreasi</a:t>
                      </a:r>
                      <a:r>
                        <a:rPr lang="en-US" sz="2000" spc="60" dirty="0">
                          <a:latin typeface="Gill Sans MT" panose="020B0502020104020203" pitchFamily="34" charset="0"/>
                          <a:cs typeface="Gill Sans MT"/>
                        </a:rPr>
                        <a:t>, </a:t>
                      </a:r>
                      <a:r>
                        <a:rPr lang="en-US" sz="2000" spc="60" dirty="0" err="1">
                          <a:latin typeface="Gill Sans MT" panose="020B0502020104020203" pitchFamily="34" charset="0"/>
                          <a:cs typeface="Gill Sans MT"/>
                        </a:rPr>
                        <a:t>klub</a:t>
                      </a:r>
                      <a:r>
                        <a:rPr lang="en-US" sz="2000" spc="60" dirty="0">
                          <a:latin typeface="Gill Sans MT" panose="020B0502020104020203" pitchFamily="34" charset="0"/>
                          <a:cs typeface="Gill Sans MT"/>
                        </a:rPr>
                        <a:t> </a:t>
                      </a:r>
                      <a:r>
                        <a:rPr lang="en-US" sz="2000" spc="60" dirty="0" err="1">
                          <a:latin typeface="Gill Sans MT" panose="020B0502020104020203" pitchFamily="34" charset="0"/>
                          <a:cs typeface="Gill Sans MT"/>
                        </a:rPr>
                        <a:t>kesehatan</a:t>
                      </a:r>
                      <a:r>
                        <a:rPr lang="en-US" sz="2000" spc="60" dirty="0">
                          <a:latin typeface="Gill Sans MT" panose="020B0502020104020203" pitchFamily="34" charset="0"/>
                          <a:cs typeface="Gill Sans MT"/>
                        </a:rPr>
                        <a:t>, </a:t>
                      </a:r>
                      <a:r>
                        <a:rPr lang="en-US" sz="2000" spc="60" dirty="0" err="1">
                          <a:latin typeface="Gill Sans MT" panose="020B0502020104020203" pitchFamily="34" charset="0"/>
                          <a:cs typeface="Gill Sans MT"/>
                        </a:rPr>
                        <a:t>pusat</a:t>
                      </a:r>
                      <a:r>
                        <a:rPr lang="en-US" sz="2000" spc="60" dirty="0">
                          <a:latin typeface="Gill Sans MT" panose="020B0502020104020203" pitchFamily="34" charset="0"/>
                          <a:cs typeface="Gill Sans MT"/>
                        </a:rPr>
                        <a:t> </a:t>
                      </a:r>
                      <a:r>
                        <a:rPr lang="en-US" sz="2000" spc="60" dirty="0" err="1">
                          <a:latin typeface="Gill Sans MT" panose="020B0502020104020203" pitchFamily="34" charset="0"/>
                          <a:cs typeface="Gill Sans MT"/>
                        </a:rPr>
                        <a:t>perbelanjaan</a:t>
                      </a:r>
                      <a:r>
                        <a:rPr lang="en-US" sz="2000" spc="60" dirty="0">
                          <a:latin typeface="Gill Sans MT" panose="020B0502020104020203" pitchFamily="34" charset="0"/>
                          <a:cs typeface="Gill Sans MT"/>
                        </a:rPr>
                        <a:t>, </a:t>
                      </a:r>
                      <a:r>
                        <a:rPr lang="en-US" sz="2000" spc="60" dirty="0" err="1">
                          <a:latin typeface="Gill Sans MT" panose="020B0502020104020203" pitchFamily="34" charset="0"/>
                          <a:cs typeface="Gill Sans MT"/>
                        </a:rPr>
                        <a:t>rekreasi</a:t>
                      </a:r>
                      <a:endParaRPr sz="2000" dirty="0">
                        <a:latin typeface="Gill Sans MT" panose="020B0502020104020203" pitchFamily="34" charset="0"/>
                        <a:cs typeface="Gill Sans MT"/>
                      </a:endParaRPr>
                    </a:p>
                  </a:txBody>
                  <a:tcPr marL="0" marR="0" marT="2159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2000" spc="25" dirty="0">
                          <a:latin typeface="Gill Sans MT" panose="020B0502020104020203" pitchFamily="34" charset="0"/>
                          <a:cs typeface="Gill Sans MT"/>
                        </a:rPr>
                        <a:t>19</a:t>
                      </a:r>
                      <a:r>
                        <a:rPr lang="en-US" sz="2000" spc="25" dirty="0">
                          <a:latin typeface="Gill Sans MT" panose="020B0502020104020203" pitchFamily="34" charset="0"/>
                          <a:cs typeface="Gill Sans MT"/>
                        </a:rPr>
                        <a:t>,</a:t>
                      </a:r>
                      <a:r>
                        <a:rPr sz="2000" spc="25" dirty="0">
                          <a:latin typeface="Gill Sans MT" panose="020B0502020104020203" pitchFamily="34" charset="0"/>
                          <a:cs typeface="Gill Sans MT"/>
                        </a:rPr>
                        <a:t>4</a:t>
                      </a:r>
                      <a:endParaRPr sz="2000" dirty="0">
                        <a:latin typeface="Gill Sans MT" panose="020B0502020104020203" pitchFamily="34" charset="0"/>
                        <a:cs typeface="Gill Sans MT"/>
                      </a:endParaRPr>
                    </a:p>
                  </a:txBody>
                  <a:tcPr marL="0" marR="0" marT="2159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2000" spc="-10" dirty="0">
                          <a:latin typeface="Gill Sans MT" panose="020B0502020104020203" pitchFamily="34" charset="0"/>
                          <a:cs typeface="Gill Sans MT"/>
                        </a:rPr>
                        <a:t>12</a:t>
                      </a:r>
                      <a:r>
                        <a:rPr lang="en-US" sz="2000" spc="-10" dirty="0">
                          <a:latin typeface="Gill Sans MT" panose="020B0502020104020203" pitchFamily="34" charset="0"/>
                          <a:cs typeface="Gill Sans MT"/>
                        </a:rPr>
                        <a:t>,</a:t>
                      </a:r>
                      <a:r>
                        <a:rPr sz="2000" spc="-10" dirty="0">
                          <a:latin typeface="Gill Sans MT" panose="020B0502020104020203" pitchFamily="34" charset="0"/>
                          <a:cs typeface="Gill Sans MT"/>
                        </a:rPr>
                        <a:t>5</a:t>
                      </a:r>
                      <a:endParaRPr sz="2000" dirty="0">
                        <a:latin typeface="Gill Sans MT" panose="020B0502020104020203" pitchFamily="34" charset="0"/>
                        <a:cs typeface="Gill Sans MT"/>
                      </a:endParaRPr>
                    </a:p>
                  </a:txBody>
                  <a:tcPr marL="0" marR="0" marT="2159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099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lang="en-US" sz="2000" b="1" u="heavy" spc="5" dirty="0">
                          <a:uFill>
                            <a:solidFill>
                              <a:srgbClr val="000000"/>
                            </a:solidFill>
                          </a:uFill>
                          <a:latin typeface="Gill Sans MT" panose="020B0502020104020203" pitchFamily="34" charset="0"/>
                          <a:cs typeface="Arial"/>
                        </a:rPr>
                        <a:t>Gedung </a:t>
                      </a:r>
                      <a:r>
                        <a:rPr lang="en-US" sz="2000" b="1" u="heavy" spc="5" dirty="0" err="1">
                          <a:uFill>
                            <a:solidFill>
                              <a:srgbClr val="000000"/>
                            </a:solidFill>
                          </a:uFill>
                          <a:latin typeface="Gill Sans MT" panose="020B0502020104020203" pitchFamily="34" charset="0"/>
                          <a:cs typeface="Arial"/>
                        </a:rPr>
                        <a:t>Komersil</a:t>
                      </a:r>
                      <a:endParaRPr sz="2000" dirty="0">
                        <a:latin typeface="Gill Sans MT" panose="020B0502020104020203" pitchFamily="34" charset="0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lang="sv-SE" sz="2000" spc="65" dirty="0">
                          <a:latin typeface="Gill Sans MT" panose="020B0502020104020203" pitchFamily="34" charset="0"/>
                          <a:cs typeface="Gill Sans MT"/>
                        </a:rPr>
                        <a:t>Kantor, sekolah, rumah sakit, klinik, manufaktur</a:t>
                      </a:r>
                      <a:endParaRPr sz="2000" dirty="0">
                        <a:latin typeface="Gill Sans MT" panose="020B0502020104020203" pitchFamily="34" charset="0"/>
                        <a:cs typeface="Gill Sans MT"/>
                      </a:endParaRPr>
                    </a:p>
                  </a:txBody>
                  <a:tcPr marL="0" marR="0" marT="2159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2000" spc="20" dirty="0">
                          <a:latin typeface="Gill Sans MT" panose="020B0502020104020203" pitchFamily="34" charset="0"/>
                          <a:cs typeface="Gill Sans MT"/>
                        </a:rPr>
                        <a:t>17</a:t>
                      </a:r>
                      <a:r>
                        <a:rPr lang="en-US" sz="2000" spc="20" dirty="0">
                          <a:latin typeface="Gill Sans MT" panose="020B0502020104020203" pitchFamily="34" charset="0"/>
                          <a:cs typeface="Gill Sans MT"/>
                        </a:rPr>
                        <a:t>,</a:t>
                      </a:r>
                      <a:r>
                        <a:rPr sz="2000" spc="20" dirty="0">
                          <a:latin typeface="Gill Sans MT" panose="020B0502020104020203" pitchFamily="34" charset="0"/>
                          <a:cs typeface="Gill Sans MT"/>
                        </a:rPr>
                        <a:t>6</a:t>
                      </a:r>
                      <a:endParaRPr sz="2000" dirty="0">
                        <a:latin typeface="Gill Sans MT" panose="020B0502020104020203" pitchFamily="34" charset="0"/>
                        <a:cs typeface="Gill Sans MT"/>
                      </a:endParaRPr>
                    </a:p>
                  </a:txBody>
                  <a:tcPr marL="0" marR="0" marT="2159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170"/>
                        </a:spcBef>
                      </a:pPr>
                      <a:r>
                        <a:rPr sz="2000" spc="20" dirty="0">
                          <a:latin typeface="Gill Sans MT" panose="020B0502020104020203" pitchFamily="34" charset="0"/>
                          <a:cs typeface="Gill Sans MT"/>
                        </a:rPr>
                        <a:t>14</a:t>
                      </a:r>
                      <a:r>
                        <a:rPr lang="en-US" sz="2000" spc="20" dirty="0">
                          <a:latin typeface="Gill Sans MT" panose="020B0502020104020203" pitchFamily="34" charset="0"/>
                          <a:cs typeface="Gill Sans MT"/>
                        </a:rPr>
                        <a:t>,</a:t>
                      </a:r>
                      <a:r>
                        <a:rPr sz="2000" spc="20" dirty="0">
                          <a:latin typeface="Gill Sans MT" panose="020B0502020104020203" pitchFamily="34" charset="0"/>
                          <a:cs typeface="Gill Sans MT"/>
                        </a:rPr>
                        <a:t>4</a:t>
                      </a:r>
                      <a:endParaRPr sz="2000" dirty="0">
                        <a:latin typeface="Gill Sans MT" panose="020B0502020104020203" pitchFamily="34" charset="0"/>
                        <a:cs typeface="Gill Sans MT"/>
                      </a:endParaRPr>
                    </a:p>
                  </a:txBody>
                  <a:tcPr marL="0" marR="0" marT="21590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8112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en-US" sz="2000" b="1" u="heavy" spc="-95" dirty="0" err="1">
                          <a:uFill>
                            <a:solidFill>
                              <a:srgbClr val="000000"/>
                            </a:solidFill>
                          </a:uFill>
                          <a:latin typeface="Gill Sans MT" panose="020B0502020104020203" pitchFamily="34" charset="0"/>
                          <a:cs typeface="Arial"/>
                        </a:rPr>
                        <a:t>Instansi</a:t>
                      </a:r>
                      <a:r>
                        <a:rPr lang="en-US" sz="2000" b="1" u="heavy" spc="-95" dirty="0">
                          <a:uFill>
                            <a:solidFill>
                              <a:srgbClr val="000000"/>
                            </a:solidFill>
                          </a:uFill>
                          <a:latin typeface="Gill Sans MT" panose="020B0502020104020203" pitchFamily="34" charset="0"/>
                          <a:cs typeface="Arial"/>
                        </a:rPr>
                        <a:t> </a:t>
                      </a:r>
                      <a:r>
                        <a:rPr lang="en-US" sz="2000" b="1" u="heavy" spc="-95" dirty="0" err="1">
                          <a:uFill>
                            <a:solidFill>
                              <a:srgbClr val="000000"/>
                            </a:solidFill>
                          </a:uFill>
                          <a:latin typeface="Gill Sans MT" panose="020B0502020104020203" pitchFamily="34" charset="0"/>
                          <a:cs typeface="Arial"/>
                        </a:rPr>
                        <a:t>Pemerintahan</a:t>
                      </a:r>
                      <a:endParaRPr sz="2000" dirty="0">
                        <a:latin typeface="Gill Sans MT" panose="020B0502020104020203" pitchFamily="34" charset="0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lang="en-US" sz="2000" dirty="0" err="1">
                          <a:latin typeface="Gill Sans MT" panose="020B0502020104020203" pitchFamily="34" charset="0"/>
                          <a:cs typeface="Gill Sans MT"/>
                        </a:rPr>
                        <a:t>Pemerintah</a:t>
                      </a:r>
                      <a:r>
                        <a:rPr lang="en-US" sz="2000" dirty="0">
                          <a:latin typeface="Gill Sans MT" panose="020B0502020104020203" pitchFamily="34" charset="0"/>
                          <a:cs typeface="Gill Sans MT"/>
                        </a:rPr>
                        <a:t> </a:t>
                      </a:r>
                      <a:r>
                        <a:rPr lang="en-US" sz="2000" dirty="0" err="1">
                          <a:latin typeface="Gill Sans MT" panose="020B0502020104020203" pitchFamily="34" charset="0"/>
                          <a:cs typeface="Gill Sans MT"/>
                        </a:rPr>
                        <a:t>atau</a:t>
                      </a:r>
                      <a:r>
                        <a:rPr lang="en-US" sz="2000" dirty="0">
                          <a:latin typeface="Gill Sans MT" panose="020B0502020104020203" pitchFamily="34" charset="0"/>
                          <a:cs typeface="Gill Sans MT"/>
                        </a:rPr>
                        <a:t> BUMN</a:t>
                      </a:r>
                      <a:endParaRPr sz="2000" dirty="0">
                        <a:latin typeface="Gill Sans MT" panose="020B0502020104020203" pitchFamily="34" charset="0"/>
                        <a:cs typeface="Gill Sans MT"/>
                      </a:endParaRPr>
                    </a:p>
                  </a:txBody>
                  <a:tcPr marL="0" marR="0" marT="2222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000" spc="-5" dirty="0">
                          <a:latin typeface="Gill Sans MT" panose="020B0502020104020203" pitchFamily="34" charset="0"/>
                          <a:cs typeface="Gill Sans MT"/>
                        </a:rPr>
                        <a:t>13</a:t>
                      </a:r>
                      <a:r>
                        <a:rPr lang="en-US" sz="2000" spc="-5" dirty="0">
                          <a:latin typeface="Gill Sans MT" panose="020B0502020104020203" pitchFamily="34" charset="0"/>
                          <a:cs typeface="Gill Sans MT"/>
                        </a:rPr>
                        <a:t>,</a:t>
                      </a:r>
                      <a:r>
                        <a:rPr sz="2000" spc="-5" dirty="0">
                          <a:latin typeface="Gill Sans MT" panose="020B0502020104020203" pitchFamily="34" charset="0"/>
                          <a:cs typeface="Gill Sans MT"/>
                        </a:rPr>
                        <a:t>3</a:t>
                      </a:r>
                      <a:endParaRPr sz="2000" dirty="0">
                        <a:latin typeface="Gill Sans MT" panose="020B0502020104020203" pitchFamily="34" charset="0"/>
                        <a:cs typeface="Gill Sans MT"/>
                      </a:endParaRPr>
                    </a:p>
                  </a:txBody>
                  <a:tcPr marL="0" marR="0" marT="2222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000" spc="95" dirty="0">
                          <a:latin typeface="Gill Sans MT" panose="020B0502020104020203" pitchFamily="34" charset="0"/>
                          <a:cs typeface="Gill Sans MT"/>
                        </a:rPr>
                        <a:t>3</a:t>
                      </a:r>
                      <a:r>
                        <a:rPr lang="en-US" sz="2000" spc="95" dirty="0">
                          <a:latin typeface="Gill Sans MT" panose="020B0502020104020203" pitchFamily="34" charset="0"/>
                          <a:cs typeface="Gill Sans MT"/>
                        </a:rPr>
                        <a:t>0,</a:t>
                      </a:r>
                      <a:r>
                        <a:rPr sz="2000" spc="95" dirty="0">
                          <a:latin typeface="Gill Sans MT" panose="020B0502020104020203" pitchFamily="34" charset="0"/>
                          <a:cs typeface="Gill Sans MT"/>
                        </a:rPr>
                        <a:t>6</a:t>
                      </a:r>
                      <a:endParaRPr sz="2000" dirty="0">
                        <a:latin typeface="Gill Sans MT" panose="020B0502020104020203" pitchFamily="34" charset="0"/>
                        <a:cs typeface="Gill Sans MT"/>
                      </a:endParaRPr>
                    </a:p>
                  </a:txBody>
                  <a:tcPr marL="0" marR="0" marT="2222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80999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lang="en-US" sz="2000" b="1" u="heavy" spc="-100" dirty="0">
                          <a:uFill>
                            <a:solidFill>
                              <a:srgbClr val="000000"/>
                            </a:solidFill>
                          </a:uFill>
                          <a:latin typeface="Gill Sans MT" panose="020B0502020104020203" pitchFamily="34" charset="0"/>
                          <a:cs typeface="Arial"/>
                        </a:rPr>
                        <a:t>Lain-lain</a:t>
                      </a:r>
                      <a:endParaRPr sz="2000" dirty="0">
                        <a:latin typeface="Gill Sans MT" panose="020B0502020104020203" pitchFamily="34" charset="0"/>
                        <a:cs typeface="Arial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lang="pt-BR" sz="2000" spc="75" dirty="0">
                          <a:latin typeface="Gill Sans MT" panose="020B0502020104020203" pitchFamily="34" charset="0"/>
                          <a:cs typeface="Gill Sans MT"/>
                        </a:rPr>
                        <a:t>Utilitas umum, bandara, stasiun, tempat ibadah</a:t>
                      </a:r>
                      <a:endParaRPr sz="2000" dirty="0">
                        <a:latin typeface="Gill Sans MT" panose="020B0502020104020203" pitchFamily="34" charset="0"/>
                        <a:cs typeface="Gill Sans MT"/>
                      </a:endParaRPr>
                    </a:p>
                  </a:txBody>
                  <a:tcPr marL="0" marR="0" marT="2222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000" spc="-5" dirty="0">
                          <a:latin typeface="Gill Sans MT" panose="020B0502020104020203" pitchFamily="34" charset="0"/>
                          <a:cs typeface="Gill Sans MT"/>
                        </a:rPr>
                        <a:t>6</a:t>
                      </a:r>
                      <a:r>
                        <a:rPr lang="en-US" sz="2000" spc="-5" dirty="0">
                          <a:latin typeface="Gill Sans MT" panose="020B0502020104020203" pitchFamily="34" charset="0"/>
                          <a:cs typeface="Gill Sans MT"/>
                        </a:rPr>
                        <a:t>,</a:t>
                      </a:r>
                      <a:r>
                        <a:rPr sz="2000" spc="-5" dirty="0">
                          <a:latin typeface="Gill Sans MT" panose="020B0502020104020203" pitchFamily="34" charset="0"/>
                          <a:cs typeface="Gill Sans MT"/>
                        </a:rPr>
                        <a:t>1</a:t>
                      </a:r>
                      <a:endParaRPr sz="2000" dirty="0">
                        <a:latin typeface="Gill Sans MT" panose="020B0502020104020203" pitchFamily="34" charset="0"/>
                        <a:cs typeface="Gill Sans MT"/>
                      </a:endParaRPr>
                    </a:p>
                  </a:txBody>
                  <a:tcPr marL="0" marR="0" marT="2222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175"/>
                        </a:spcBef>
                      </a:pPr>
                      <a:r>
                        <a:rPr sz="2000" spc="90" dirty="0">
                          <a:latin typeface="Gill Sans MT" panose="020B0502020104020203" pitchFamily="34" charset="0"/>
                          <a:cs typeface="Gill Sans MT"/>
                        </a:rPr>
                        <a:t>4</a:t>
                      </a:r>
                      <a:r>
                        <a:rPr lang="en-US" sz="2000" spc="90" dirty="0">
                          <a:latin typeface="Gill Sans MT" panose="020B0502020104020203" pitchFamily="34" charset="0"/>
                          <a:cs typeface="Gill Sans MT"/>
                        </a:rPr>
                        <a:t>,</a:t>
                      </a:r>
                      <a:r>
                        <a:rPr sz="2000" spc="90" dirty="0">
                          <a:latin typeface="Gill Sans MT" panose="020B0502020104020203" pitchFamily="34" charset="0"/>
                          <a:cs typeface="Gill Sans MT"/>
                        </a:rPr>
                        <a:t>8</a:t>
                      </a:r>
                      <a:endParaRPr sz="2000" dirty="0">
                        <a:latin typeface="Gill Sans MT" panose="020B0502020104020203" pitchFamily="34" charset="0"/>
                        <a:cs typeface="Gill Sans MT"/>
                      </a:endParaRPr>
                    </a:p>
                  </a:txBody>
                  <a:tcPr marL="0" marR="0" marT="22225" marB="0" anchor="ctr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6CD63F71-3855-8B38-6ADE-A3A10CB86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9330"/>
            <a:ext cx="65" cy="23853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9044" rIns="0" bIns="-1904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4E71C011-A882-BBAD-EC4F-7E157ACD5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9330"/>
            <a:ext cx="65" cy="23853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9044" rIns="0" bIns="-1904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15078CB8-1808-65AC-D959-CB2DB9B9E9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9330"/>
            <a:ext cx="65" cy="23853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9044" rIns="0" bIns="-1904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5CB2F3A-9453-830D-784C-25729034B34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2080"/>
              </a:lnSpc>
            </a:pPr>
            <a:fld id="{81D60167-4931-47E6-BA6A-407CBD079E47}" type="slidenum">
              <a:rPr lang="en-US" spc="25" smtClean="0"/>
              <a:pPr marL="38100">
                <a:lnSpc>
                  <a:spcPts val="2080"/>
                </a:lnSpc>
              </a:pPr>
              <a:t>22</a:t>
            </a:fld>
            <a:r>
              <a:rPr lang="en-US" spc="-185"/>
              <a:t> </a:t>
            </a:r>
            <a:endParaRPr lang="en-US" spc="-185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73091" y="382306"/>
            <a:ext cx="2056137" cy="535778"/>
          </a:xfrm>
          <a:prstGeom prst="rect">
            <a:avLst/>
          </a:prstGeom>
        </p:spPr>
      </p:pic>
      <p:sp>
        <p:nvSpPr>
          <p:cNvPr id="47" name="object 47"/>
          <p:cNvSpPr txBox="1">
            <a:spLocks noGrp="1"/>
          </p:cNvSpPr>
          <p:nvPr>
            <p:ph type="title"/>
          </p:nvPr>
        </p:nvSpPr>
        <p:spPr>
          <a:xfrm>
            <a:off x="381000" y="423113"/>
            <a:ext cx="15632786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4000" b="0" spc="60" dirty="0">
                <a:solidFill>
                  <a:srgbClr val="131313"/>
                </a:solidFill>
                <a:latin typeface="Gill Sans MT" panose="020B0502020104020203" pitchFamily="34" charset="0"/>
                <a:cs typeface="Tw Cen MT"/>
              </a:rPr>
              <a:t>KINERJA POSISI KEUANGAN YANG TERUS BERTUMBUH</a:t>
            </a:r>
            <a:endParaRPr lang="en-US" sz="3800" b="0" spc="55" dirty="0">
              <a:solidFill>
                <a:srgbClr val="131313"/>
              </a:solidFill>
              <a:latin typeface="Gill Sans MT" panose="020B0502020104020203" pitchFamily="34" charset="0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458254" y="1166622"/>
            <a:ext cx="16436340" cy="14604"/>
          </a:xfrm>
          <a:custGeom>
            <a:avLst/>
            <a:gdLst/>
            <a:ahLst/>
            <a:cxnLst/>
            <a:rect l="l" t="t" r="r" b="b"/>
            <a:pathLst>
              <a:path w="16436340" h="14605">
                <a:moveTo>
                  <a:pt x="0" y="14477"/>
                </a:moveTo>
                <a:lnTo>
                  <a:pt x="16435793" y="0"/>
                </a:lnTo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112" name="Rectangle 1">
            <a:extLst>
              <a:ext uri="{FF2B5EF4-FFF2-40B4-BE49-F238E27FC236}">
                <a16:creationId xmlns:a16="http://schemas.microsoft.com/office/drawing/2014/main" id="{607A9FB0-C199-3144-309F-2B9EBB257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9330"/>
            <a:ext cx="65" cy="23853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9044" rIns="0" bIns="-1904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6" name="Slide Number Placeholder 115">
            <a:extLst>
              <a:ext uri="{FF2B5EF4-FFF2-40B4-BE49-F238E27FC236}">
                <a16:creationId xmlns:a16="http://schemas.microsoft.com/office/drawing/2014/main" id="{0ABF6A4C-B5BA-14BF-7AC6-B0E2FD4F4A8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2080"/>
              </a:lnSpc>
            </a:pPr>
            <a:fld id="{81D60167-4931-47E6-BA6A-407CBD079E47}" type="slidenum">
              <a:rPr lang="en-US" spc="25" smtClean="0"/>
              <a:pPr marL="38100">
                <a:lnSpc>
                  <a:spcPts val="2080"/>
                </a:lnSpc>
              </a:pPr>
              <a:t>23</a:t>
            </a:fld>
            <a:r>
              <a:rPr lang="en-US" spc="-185"/>
              <a:t> </a:t>
            </a:r>
            <a:endParaRPr lang="en-US" spc="-185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F987F9-C555-6D15-280F-3ECD7468FD10}"/>
              </a:ext>
            </a:extLst>
          </p:cNvPr>
          <p:cNvSpPr/>
          <p:nvPr/>
        </p:nvSpPr>
        <p:spPr>
          <a:xfrm>
            <a:off x="652273" y="8039101"/>
            <a:ext cx="16740416" cy="990600"/>
          </a:xfrm>
          <a:prstGeom prst="rect">
            <a:avLst/>
          </a:prstGeom>
          <a:solidFill>
            <a:srgbClr val="EAF5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Pertumbuhan</a:t>
            </a:r>
            <a:r>
              <a:rPr lang="en-US" sz="2400" b="1" dirty="0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aset</a:t>
            </a:r>
            <a:r>
              <a:rPr lang="en-US" sz="2400" b="1" dirty="0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 yang </a:t>
            </a:r>
            <a:r>
              <a:rPr lang="en-US" sz="2400" b="1" dirty="0" err="1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relatif</a:t>
            </a:r>
            <a:r>
              <a:rPr lang="en-US" sz="2400" b="1" dirty="0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stabil</a:t>
            </a:r>
            <a:r>
              <a:rPr lang="en-US" sz="2400" b="1" dirty="0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dan</a:t>
            </a:r>
            <a:r>
              <a:rPr lang="en-US" sz="2400" b="1" dirty="0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liabilitas</a:t>
            </a:r>
            <a:r>
              <a:rPr lang="en-US" sz="2400" b="1" dirty="0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 yang </a:t>
            </a:r>
            <a:r>
              <a:rPr lang="en-US" sz="2400" b="1" dirty="0" err="1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terjaga</a:t>
            </a:r>
            <a:r>
              <a:rPr lang="en-US" sz="2400" b="1" dirty="0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dari</a:t>
            </a:r>
            <a:r>
              <a:rPr lang="en-US" sz="2400" b="1" dirty="0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tahun</a:t>
            </a:r>
            <a:r>
              <a:rPr lang="en-US" sz="2400" b="1" dirty="0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ke</a:t>
            </a:r>
            <a:r>
              <a:rPr lang="en-US" sz="2400" b="1" dirty="0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tahun</a:t>
            </a:r>
            <a:r>
              <a:rPr lang="en-US" sz="2400" b="1" dirty="0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 yang </a:t>
            </a:r>
            <a:r>
              <a:rPr lang="en-US" sz="2400" b="1" dirty="0" err="1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kuat</a:t>
            </a:r>
            <a:r>
              <a:rPr lang="en-US" sz="2400" b="1" dirty="0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menunjukan</a:t>
            </a:r>
            <a:r>
              <a:rPr lang="en-US" sz="2400" dirty="0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stabilitas</a:t>
            </a:r>
            <a:r>
              <a:rPr lang="en-US" sz="2400" dirty="0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keuangan</a:t>
            </a:r>
            <a:r>
              <a:rPr lang="en-US" sz="2400" dirty="0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 yang </a:t>
            </a:r>
            <a:r>
              <a:rPr lang="en-US" sz="2400" dirty="0" err="1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baik</a:t>
            </a:r>
            <a:r>
              <a:rPr lang="en-US" sz="2400" dirty="0">
                <a:solidFill>
                  <a:schemeClr val="tx1"/>
                </a:solidFill>
                <a:latin typeface="Gill Sans MT" panose="020B0502020104020203" pitchFamily="34" charset="0"/>
                <a:cs typeface="Gill Sans MT"/>
              </a:rPr>
              <a:t>. 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0000000-0008-0000-00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6912482"/>
              </p:ext>
            </p:extLst>
          </p:nvPr>
        </p:nvGraphicFramePr>
        <p:xfrm>
          <a:off x="4038600" y="1638300"/>
          <a:ext cx="10058400" cy="5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73091" y="382306"/>
            <a:ext cx="2056137" cy="535778"/>
          </a:xfrm>
          <a:prstGeom prst="rect">
            <a:avLst/>
          </a:prstGeom>
        </p:spPr>
      </p:pic>
      <p:sp>
        <p:nvSpPr>
          <p:cNvPr id="47" name="object 47"/>
          <p:cNvSpPr txBox="1">
            <a:spLocks noGrp="1"/>
          </p:cNvSpPr>
          <p:nvPr>
            <p:ph type="title"/>
          </p:nvPr>
        </p:nvSpPr>
        <p:spPr>
          <a:xfrm>
            <a:off x="445414" y="423113"/>
            <a:ext cx="8241386" cy="59824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3800" b="0" spc="55" dirty="0">
                <a:solidFill>
                  <a:srgbClr val="131313"/>
                </a:solidFill>
                <a:latin typeface="Gill Sans MT" panose="020B0502020104020203" pitchFamily="34" charset="0"/>
              </a:rPr>
              <a:t>PROFIL KEUANGAN YANG KUAT </a:t>
            </a:r>
          </a:p>
        </p:txBody>
      </p:sp>
      <p:sp>
        <p:nvSpPr>
          <p:cNvPr id="58" name="object 58"/>
          <p:cNvSpPr/>
          <p:nvPr/>
        </p:nvSpPr>
        <p:spPr>
          <a:xfrm>
            <a:off x="458254" y="1166622"/>
            <a:ext cx="16436340" cy="14604"/>
          </a:xfrm>
          <a:custGeom>
            <a:avLst/>
            <a:gdLst/>
            <a:ahLst/>
            <a:cxnLst/>
            <a:rect l="l" t="t" r="r" b="b"/>
            <a:pathLst>
              <a:path w="16436340" h="14605">
                <a:moveTo>
                  <a:pt x="0" y="14477"/>
                </a:moveTo>
                <a:lnTo>
                  <a:pt x="16435793" y="0"/>
                </a:lnTo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>
              <a:latin typeface="Gill Sans MT" panose="020B0502020104020203" pitchFamily="34" charset="0"/>
            </a:endParaRPr>
          </a:p>
        </p:txBody>
      </p:sp>
      <p:sp>
        <p:nvSpPr>
          <p:cNvPr id="112" name="Rectangle 1">
            <a:extLst>
              <a:ext uri="{FF2B5EF4-FFF2-40B4-BE49-F238E27FC236}">
                <a16:creationId xmlns:a16="http://schemas.microsoft.com/office/drawing/2014/main" id="{607A9FB0-C199-3144-309F-2B9EBB257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9330"/>
            <a:ext cx="65" cy="23853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9044" rIns="0" bIns="-1904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6" name="Slide Number Placeholder 115">
            <a:extLst>
              <a:ext uri="{FF2B5EF4-FFF2-40B4-BE49-F238E27FC236}">
                <a16:creationId xmlns:a16="http://schemas.microsoft.com/office/drawing/2014/main" id="{0ABF6A4C-B5BA-14BF-7AC6-B0E2FD4F4A8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2080"/>
              </a:lnSpc>
            </a:pPr>
            <a:fld id="{81D60167-4931-47E6-BA6A-407CBD079E47}" type="slidenum">
              <a:rPr lang="en-US" spc="25" smtClean="0"/>
              <a:pPr marL="38100">
                <a:lnSpc>
                  <a:spcPts val="2080"/>
                </a:lnSpc>
              </a:pPr>
              <a:t>24</a:t>
            </a:fld>
            <a:r>
              <a:rPr lang="en-US" spc="-185"/>
              <a:t> </a:t>
            </a:r>
            <a:endParaRPr lang="en-US" spc="-185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251121"/>
              </p:ext>
            </p:extLst>
          </p:nvPr>
        </p:nvGraphicFramePr>
        <p:xfrm>
          <a:off x="8957168" y="1562100"/>
          <a:ext cx="7197232" cy="4045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8737844"/>
              </p:ext>
            </p:extLst>
          </p:nvPr>
        </p:nvGraphicFramePr>
        <p:xfrm>
          <a:off x="1447801" y="1561351"/>
          <a:ext cx="7228624" cy="4038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0701559"/>
              </p:ext>
            </p:extLst>
          </p:nvPr>
        </p:nvGraphicFramePr>
        <p:xfrm>
          <a:off x="1447800" y="5890198"/>
          <a:ext cx="7228624" cy="4000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00000000-0008-0000-00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6098175"/>
              </p:ext>
            </p:extLst>
          </p:nvPr>
        </p:nvGraphicFramePr>
        <p:xfrm>
          <a:off x="8991600" y="5874510"/>
          <a:ext cx="7162799" cy="4000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193292" y="0"/>
            <a:ext cx="16789908" cy="10287000"/>
            <a:chOff x="1193292" y="0"/>
            <a:chExt cx="16789908" cy="10287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73090" y="382306"/>
              <a:ext cx="2056137" cy="53577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222479" y="0"/>
              <a:ext cx="3607308" cy="1028699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594335" y="0"/>
              <a:ext cx="3235451" cy="10287000"/>
            </a:xfrm>
            <a:custGeom>
              <a:avLst/>
              <a:gdLst/>
              <a:ahLst/>
              <a:cxnLst/>
              <a:rect l="l" t="t" r="r" b="b"/>
              <a:pathLst>
                <a:path w="2856230" h="10287000">
                  <a:moveTo>
                    <a:pt x="2855976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2855976" y="10287000"/>
                  </a:lnTo>
                  <a:lnTo>
                    <a:pt x="2855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100810" y="1821497"/>
              <a:ext cx="3882390" cy="5589905"/>
            </a:xfrm>
            <a:custGeom>
              <a:avLst/>
              <a:gdLst/>
              <a:ahLst/>
              <a:cxnLst/>
              <a:rect l="l" t="t" r="r" b="b"/>
              <a:pathLst>
                <a:path w="3882390" h="5589905">
                  <a:moveTo>
                    <a:pt x="3882263" y="0"/>
                  </a:moveTo>
                  <a:lnTo>
                    <a:pt x="1444117" y="0"/>
                  </a:lnTo>
                  <a:lnTo>
                    <a:pt x="696595" y="2879852"/>
                  </a:lnTo>
                  <a:lnTo>
                    <a:pt x="741370" y="2841456"/>
                  </a:lnTo>
                  <a:lnTo>
                    <a:pt x="785545" y="2804697"/>
                  </a:lnTo>
                  <a:lnTo>
                    <a:pt x="829120" y="2769574"/>
                  </a:lnTo>
                  <a:lnTo>
                    <a:pt x="872094" y="2736087"/>
                  </a:lnTo>
                  <a:lnTo>
                    <a:pt x="914467" y="2704235"/>
                  </a:lnTo>
                  <a:lnTo>
                    <a:pt x="956239" y="2674018"/>
                  </a:lnTo>
                  <a:lnTo>
                    <a:pt x="997409" y="2645436"/>
                  </a:lnTo>
                  <a:lnTo>
                    <a:pt x="1037977" y="2618487"/>
                  </a:lnTo>
                  <a:lnTo>
                    <a:pt x="1077942" y="2593173"/>
                  </a:lnTo>
                  <a:lnTo>
                    <a:pt x="1117305" y="2569493"/>
                  </a:lnTo>
                  <a:lnTo>
                    <a:pt x="1156064" y="2547446"/>
                  </a:lnTo>
                  <a:lnTo>
                    <a:pt x="1194220" y="2527031"/>
                  </a:lnTo>
                  <a:lnTo>
                    <a:pt x="1231773" y="2508249"/>
                  </a:lnTo>
                  <a:lnTo>
                    <a:pt x="1272717" y="2489596"/>
                  </a:lnTo>
                  <a:lnTo>
                    <a:pt x="1314841" y="2472563"/>
                  </a:lnTo>
                  <a:lnTo>
                    <a:pt x="1358145" y="2457150"/>
                  </a:lnTo>
                  <a:lnTo>
                    <a:pt x="1402630" y="2443357"/>
                  </a:lnTo>
                  <a:lnTo>
                    <a:pt x="1448294" y="2431186"/>
                  </a:lnTo>
                  <a:lnTo>
                    <a:pt x="1495139" y="2420635"/>
                  </a:lnTo>
                  <a:lnTo>
                    <a:pt x="1543163" y="2411707"/>
                  </a:lnTo>
                  <a:lnTo>
                    <a:pt x="1592368" y="2404401"/>
                  </a:lnTo>
                  <a:lnTo>
                    <a:pt x="1642752" y="2398718"/>
                  </a:lnTo>
                  <a:lnTo>
                    <a:pt x="1694317" y="2394658"/>
                  </a:lnTo>
                  <a:lnTo>
                    <a:pt x="1747062" y="2392222"/>
                  </a:lnTo>
                  <a:lnTo>
                    <a:pt x="1800986" y="2391409"/>
                  </a:lnTo>
                  <a:lnTo>
                    <a:pt x="1855345" y="2392284"/>
                  </a:lnTo>
                  <a:lnTo>
                    <a:pt x="1908844" y="2394907"/>
                  </a:lnTo>
                  <a:lnTo>
                    <a:pt x="1961483" y="2399279"/>
                  </a:lnTo>
                  <a:lnTo>
                    <a:pt x="2013263" y="2405401"/>
                  </a:lnTo>
                  <a:lnTo>
                    <a:pt x="2064184" y="2413271"/>
                  </a:lnTo>
                  <a:lnTo>
                    <a:pt x="2114245" y="2422891"/>
                  </a:lnTo>
                  <a:lnTo>
                    <a:pt x="2163446" y="2434260"/>
                  </a:lnTo>
                  <a:lnTo>
                    <a:pt x="2211788" y="2447379"/>
                  </a:lnTo>
                  <a:lnTo>
                    <a:pt x="2259269" y="2462247"/>
                  </a:lnTo>
                  <a:lnTo>
                    <a:pt x="2305891" y="2478865"/>
                  </a:lnTo>
                  <a:lnTo>
                    <a:pt x="2351652" y="2497232"/>
                  </a:lnTo>
                  <a:lnTo>
                    <a:pt x="2396554" y="2517350"/>
                  </a:lnTo>
                  <a:lnTo>
                    <a:pt x="2440594" y="2539217"/>
                  </a:lnTo>
                  <a:lnTo>
                    <a:pt x="2483775" y="2562834"/>
                  </a:lnTo>
                  <a:lnTo>
                    <a:pt x="2526095" y="2588202"/>
                  </a:lnTo>
                  <a:lnTo>
                    <a:pt x="2567554" y="2615320"/>
                  </a:lnTo>
                  <a:lnTo>
                    <a:pt x="2608153" y="2644188"/>
                  </a:lnTo>
                  <a:lnTo>
                    <a:pt x="2647891" y="2674806"/>
                  </a:lnTo>
                  <a:lnTo>
                    <a:pt x="2686768" y="2707175"/>
                  </a:lnTo>
                  <a:lnTo>
                    <a:pt x="2724784" y="2741294"/>
                  </a:lnTo>
                  <a:lnTo>
                    <a:pt x="2761431" y="2776668"/>
                  </a:lnTo>
                  <a:lnTo>
                    <a:pt x="2796199" y="2812838"/>
                  </a:lnTo>
                  <a:lnTo>
                    <a:pt x="2829089" y="2849804"/>
                  </a:lnTo>
                  <a:lnTo>
                    <a:pt x="2860099" y="2887566"/>
                  </a:lnTo>
                  <a:lnTo>
                    <a:pt x="2889232" y="2926123"/>
                  </a:lnTo>
                  <a:lnTo>
                    <a:pt x="2916485" y="2965476"/>
                  </a:lnTo>
                  <a:lnTo>
                    <a:pt x="2941860" y="3005623"/>
                  </a:lnTo>
                  <a:lnTo>
                    <a:pt x="2965355" y="3046566"/>
                  </a:lnTo>
                  <a:lnTo>
                    <a:pt x="2986971" y="3088303"/>
                  </a:lnTo>
                  <a:lnTo>
                    <a:pt x="3006709" y="3130835"/>
                  </a:lnTo>
                  <a:lnTo>
                    <a:pt x="3024567" y="3174162"/>
                  </a:lnTo>
                  <a:lnTo>
                    <a:pt x="3040545" y="3218282"/>
                  </a:lnTo>
                  <a:lnTo>
                    <a:pt x="3054644" y="3263197"/>
                  </a:lnTo>
                  <a:lnTo>
                    <a:pt x="3066864" y="3308905"/>
                  </a:lnTo>
                  <a:lnTo>
                    <a:pt x="3077204" y="3355407"/>
                  </a:lnTo>
                  <a:lnTo>
                    <a:pt x="3085664" y="3402702"/>
                  </a:lnTo>
                  <a:lnTo>
                    <a:pt x="3092244" y="3450791"/>
                  </a:lnTo>
                  <a:lnTo>
                    <a:pt x="3096944" y="3499673"/>
                  </a:lnTo>
                  <a:lnTo>
                    <a:pt x="3099764" y="3549347"/>
                  </a:lnTo>
                  <a:lnTo>
                    <a:pt x="3100705" y="3599815"/>
                  </a:lnTo>
                  <a:lnTo>
                    <a:pt x="3099797" y="3651942"/>
                  </a:lnTo>
                  <a:lnTo>
                    <a:pt x="3097073" y="3703168"/>
                  </a:lnTo>
                  <a:lnTo>
                    <a:pt x="3092534" y="3753494"/>
                  </a:lnTo>
                  <a:lnTo>
                    <a:pt x="3086180" y="3802918"/>
                  </a:lnTo>
                  <a:lnTo>
                    <a:pt x="3078009" y="3851441"/>
                  </a:lnTo>
                  <a:lnTo>
                    <a:pt x="3068023" y="3899063"/>
                  </a:lnTo>
                  <a:lnTo>
                    <a:pt x="3056220" y="3945784"/>
                  </a:lnTo>
                  <a:lnTo>
                    <a:pt x="3042601" y="3991604"/>
                  </a:lnTo>
                  <a:lnTo>
                    <a:pt x="3027167" y="4036523"/>
                  </a:lnTo>
                  <a:lnTo>
                    <a:pt x="3009915" y="4080541"/>
                  </a:lnTo>
                  <a:lnTo>
                    <a:pt x="2990848" y="4123658"/>
                  </a:lnTo>
                  <a:lnTo>
                    <a:pt x="2969964" y="4165874"/>
                  </a:lnTo>
                  <a:lnTo>
                    <a:pt x="2947263" y="4207189"/>
                  </a:lnTo>
                  <a:lnTo>
                    <a:pt x="2922745" y="4247602"/>
                  </a:lnTo>
                  <a:lnTo>
                    <a:pt x="2896411" y="4287115"/>
                  </a:lnTo>
                  <a:lnTo>
                    <a:pt x="2868260" y="4325726"/>
                  </a:lnTo>
                  <a:lnTo>
                    <a:pt x="2838292" y="4363437"/>
                  </a:lnTo>
                  <a:lnTo>
                    <a:pt x="2806507" y="4400246"/>
                  </a:lnTo>
                  <a:lnTo>
                    <a:pt x="2772904" y="4436154"/>
                  </a:lnTo>
                  <a:lnTo>
                    <a:pt x="2737484" y="4471161"/>
                  </a:lnTo>
                  <a:lnTo>
                    <a:pt x="2700703" y="4504854"/>
                  </a:lnTo>
                  <a:lnTo>
                    <a:pt x="2662976" y="4536819"/>
                  </a:lnTo>
                  <a:lnTo>
                    <a:pt x="2624304" y="4567056"/>
                  </a:lnTo>
                  <a:lnTo>
                    <a:pt x="2584687" y="4595566"/>
                  </a:lnTo>
                  <a:lnTo>
                    <a:pt x="2544125" y="4622347"/>
                  </a:lnTo>
                  <a:lnTo>
                    <a:pt x="2502617" y="4647401"/>
                  </a:lnTo>
                  <a:lnTo>
                    <a:pt x="2460164" y="4670726"/>
                  </a:lnTo>
                  <a:lnTo>
                    <a:pt x="2416766" y="4692324"/>
                  </a:lnTo>
                  <a:lnTo>
                    <a:pt x="2372422" y="4712194"/>
                  </a:lnTo>
                  <a:lnTo>
                    <a:pt x="2327132" y="4730337"/>
                  </a:lnTo>
                  <a:lnTo>
                    <a:pt x="2280896" y="4746751"/>
                  </a:lnTo>
                  <a:lnTo>
                    <a:pt x="2233714" y="4761438"/>
                  </a:lnTo>
                  <a:lnTo>
                    <a:pt x="2185586" y="4774397"/>
                  </a:lnTo>
                  <a:lnTo>
                    <a:pt x="2136512" y="4785627"/>
                  </a:lnTo>
                  <a:lnTo>
                    <a:pt x="2086492" y="4795131"/>
                  </a:lnTo>
                  <a:lnTo>
                    <a:pt x="2035526" y="4802906"/>
                  </a:lnTo>
                  <a:lnTo>
                    <a:pt x="1983613" y="4808953"/>
                  </a:lnTo>
                  <a:lnTo>
                    <a:pt x="1930754" y="4813273"/>
                  </a:lnTo>
                  <a:lnTo>
                    <a:pt x="1876948" y="4815865"/>
                  </a:lnTo>
                  <a:lnTo>
                    <a:pt x="1822196" y="4816729"/>
                  </a:lnTo>
                  <a:lnTo>
                    <a:pt x="1774491" y="4815949"/>
                  </a:lnTo>
                  <a:lnTo>
                    <a:pt x="1727253" y="4813609"/>
                  </a:lnTo>
                  <a:lnTo>
                    <a:pt x="1680481" y="4809709"/>
                  </a:lnTo>
                  <a:lnTo>
                    <a:pt x="1634175" y="4804248"/>
                  </a:lnTo>
                  <a:lnTo>
                    <a:pt x="1588336" y="4797228"/>
                  </a:lnTo>
                  <a:lnTo>
                    <a:pt x="1542963" y="4788648"/>
                  </a:lnTo>
                  <a:lnTo>
                    <a:pt x="1498056" y="4778507"/>
                  </a:lnTo>
                  <a:lnTo>
                    <a:pt x="1453615" y="4766807"/>
                  </a:lnTo>
                  <a:lnTo>
                    <a:pt x="1409640" y="4753546"/>
                  </a:lnTo>
                  <a:lnTo>
                    <a:pt x="1366131" y="4738725"/>
                  </a:lnTo>
                  <a:lnTo>
                    <a:pt x="1323088" y="4722343"/>
                  </a:lnTo>
                  <a:lnTo>
                    <a:pt x="1280510" y="4704401"/>
                  </a:lnTo>
                  <a:lnTo>
                    <a:pt x="1238398" y="4684899"/>
                  </a:lnTo>
                  <a:lnTo>
                    <a:pt x="1196752" y="4663836"/>
                  </a:lnTo>
                  <a:lnTo>
                    <a:pt x="1155572" y="4641213"/>
                  </a:lnTo>
                  <a:lnTo>
                    <a:pt x="1114857" y="4617030"/>
                  </a:lnTo>
                  <a:lnTo>
                    <a:pt x="1074607" y="4591286"/>
                  </a:lnTo>
                  <a:lnTo>
                    <a:pt x="1034823" y="4563981"/>
                  </a:lnTo>
                  <a:lnTo>
                    <a:pt x="995504" y="4535116"/>
                  </a:lnTo>
                  <a:lnTo>
                    <a:pt x="956650" y="4504690"/>
                  </a:lnTo>
                  <a:lnTo>
                    <a:pt x="918261" y="4472703"/>
                  </a:lnTo>
                  <a:lnTo>
                    <a:pt x="880337" y="4439156"/>
                  </a:lnTo>
                  <a:lnTo>
                    <a:pt x="842879" y="4404048"/>
                  </a:lnTo>
                  <a:lnTo>
                    <a:pt x="805885" y="4367380"/>
                  </a:lnTo>
                  <a:lnTo>
                    <a:pt x="769356" y="4329150"/>
                  </a:lnTo>
                  <a:lnTo>
                    <a:pt x="733292" y="4289360"/>
                  </a:lnTo>
                  <a:lnTo>
                    <a:pt x="697693" y="4248009"/>
                  </a:lnTo>
                  <a:lnTo>
                    <a:pt x="662558" y="4205096"/>
                  </a:lnTo>
                  <a:lnTo>
                    <a:pt x="0" y="4625594"/>
                  </a:lnTo>
                  <a:lnTo>
                    <a:pt x="32038" y="4669923"/>
                  </a:lnTo>
                  <a:lnTo>
                    <a:pt x="64536" y="4713210"/>
                  </a:lnTo>
                  <a:lnTo>
                    <a:pt x="97493" y="4755453"/>
                  </a:lnTo>
                  <a:lnTo>
                    <a:pt x="130909" y="4796653"/>
                  </a:lnTo>
                  <a:lnTo>
                    <a:pt x="164784" y="4836809"/>
                  </a:lnTo>
                  <a:lnTo>
                    <a:pt x="199118" y="4875922"/>
                  </a:lnTo>
                  <a:lnTo>
                    <a:pt x="233912" y="4913991"/>
                  </a:lnTo>
                  <a:lnTo>
                    <a:pt x="269165" y="4951017"/>
                  </a:lnTo>
                  <a:lnTo>
                    <a:pt x="304877" y="4987000"/>
                  </a:lnTo>
                  <a:lnTo>
                    <a:pt x="341048" y="5021940"/>
                  </a:lnTo>
                  <a:lnTo>
                    <a:pt x="377679" y="5055836"/>
                  </a:lnTo>
                  <a:lnTo>
                    <a:pt x="414769" y="5088689"/>
                  </a:lnTo>
                  <a:lnTo>
                    <a:pt x="452318" y="5120499"/>
                  </a:lnTo>
                  <a:lnTo>
                    <a:pt x="490327" y="5151265"/>
                  </a:lnTo>
                  <a:lnTo>
                    <a:pt x="528795" y="5180989"/>
                  </a:lnTo>
                  <a:lnTo>
                    <a:pt x="567722" y="5209669"/>
                  </a:lnTo>
                  <a:lnTo>
                    <a:pt x="607109" y="5237306"/>
                  </a:lnTo>
                  <a:lnTo>
                    <a:pt x="646955" y="5263899"/>
                  </a:lnTo>
                  <a:lnTo>
                    <a:pt x="687261" y="5289450"/>
                  </a:lnTo>
                  <a:lnTo>
                    <a:pt x="728026" y="5313958"/>
                  </a:lnTo>
                  <a:lnTo>
                    <a:pt x="769250" y="5337422"/>
                  </a:lnTo>
                  <a:lnTo>
                    <a:pt x="810934" y="5359844"/>
                  </a:lnTo>
                  <a:lnTo>
                    <a:pt x="853078" y="5381222"/>
                  </a:lnTo>
                  <a:lnTo>
                    <a:pt x="895681" y="5401557"/>
                  </a:lnTo>
                  <a:lnTo>
                    <a:pt x="938744" y="5420850"/>
                  </a:lnTo>
                  <a:lnTo>
                    <a:pt x="982266" y="5439099"/>
                  </a:lnTo>
                  <a:lnTo>
                    <a:pt x="1026248" y="5456305"/>
                  </a:lnTo>
                  <a:lnTo>
                    <a:pt x="1070689" y="5472469"/>
                  </a:lnTo>
                  <a:lnTo>
                    <a:pt x="1115590" y="5487589"/>
                  </a:lnTo>
                  <a:lnTo>
                    <a:pt x="1160951" y="5501667"/>
                  </a:lnTo>
                  <a:lnTo>
                    <a:pt x="1206771" y="5514701"/>
                  </a:lnTo>
                  <a:lnTo>
                    <a:pt x="1253051" y="5526693"/>
                  </a:lnTo>
                  <a:lnTo>
                    <a:pt x="1299791" y="5537642"/>
                  </a:lnTo>
                  <a:lnTo>
                    <a:pt x="1346991" y="5547548"/>
                  </a:lnTo>
                  <a:lnTo>
                    <a:pt x="1394650" y="5556411"/>
                  </a:lnTo>
                  <a:lnTo>
                    <a:pt x="1442769" y="5564231"/>
                  </a:lnTo>
                  <a:lnTo>
                    <a:pt x="1491348" y="5571009"/>
                  </a:lnTo>
                  <a:lnTo>
                    <a:pt x="1540387" y="5576744"/>
                  </a:lnTo>
                  <a:lnTo>
                    <a:pt x="1589885" y="5581436"/>
                  </a:lnTo>
                  <a:lnTo>
                    <a:pt x="1639843" y="5585085"/>
                  </a:lnTo>
                  <a:lnTo>
                    <a:pt x="1690262" y="5587692"/>
                  </a:lnTo>
                  <a:lnTo>
                    <a:pt x="1741140" y="5589256"/>
                  </a:lnTo>
                  <a:lnTo>
                    <a:pt x="1792478" y="5589778"/>
                  </a:lnTo>
                  <a:lnTo>
                    <a:pt x="1845008" y="5589256"/>
                  </a:lnTo>
                  <a:lnTo>
                    <a:pt x="1897051" y="5587690"/>
                  </a:lnTo>
                  <a:lnTo>
                    <a:pt x="1948606" y="5585080"/>
                  </a:lnTo>
                  <a:lnTo>
                    <a:pt x="1999673" y="5581426"/>
                  </a:lnTo>
                  <a:lnTo>
                    <a:pt x="2050253" y="5576728"/>
                  </a:lnTo>
                  <a:lnTo>
                    <a:pt x="2100344" y="5570986"/>
                  </a:lnTo>
                  <a:lnTo>
                    <a:pt x="2149949" y="5564200"/>
                  </a:lnTo>
                  <a:lnTo>
                    <a:pt x="2199065" y="5556370"/>
                  </a:lnTo>
                  <a:lnTo>
                    <a:pt x="2247694" y="5547496"/>
                  </a:lnTo>
                  <a:lnTo>
                    <a:pt x="2295835" y="5537578"/>
                  </a:lnTo>
                  <a:lnTo>
                    <a:pt x="2343488" y="5526616"/>
                  </a:lnTo>
                  <a:lnTo>
                    <a:pt x="2390654" y="5514610"/>
                  </a:lnTo>
                  <a:lnTo>
                    <a:pt x="2437332" y="5501560"/>
                  </a:lnTo>
                  <a:lnTo>
                    <a:pt x="2483522" y="5487467"/>
                  </a:lnTo>
                  <a:lnTo>
                    <a:pt x="2529224" y="5472329"/>
                  </a:lnTo>
                  <a:lnTo>
                    <a:pt x="2574439" y="5456147"/>
                  </a:lnTo>
                  <a:lnTo>
                    <a:pt x="2619166" y="5438921"/>
                  </a:lnTo>
                  <a:lnTo>
                    <a:pt x="2663406" y="5420651"/>
                  </a:lnTo>
                  <a:lnTo>
                    <a:pt x="2707157" y="5401337"/>
                  </a:lnTo>
                  <a:lnTo>
                    <a:pt x="2750421" y="5380980"/>
                  </a:lnTo>
                  <a:lnTo>
                    <a:pt x="2793198" y="5359578"/>
                  </a:lnTo>
                  <a:lnTo>
                    <a:pt x="2835486" y="5337132"/>
                  </a:lnTo>
                  <a:lnTo>
                    <a:pt x="2877287" y="5313642"/>
                  </a:lnTo>
                  <a:lnTo>
                    <a:pt x="2918600" y="5289109"/>
                  </a:lnTo>
                  <a:lnTo>
                    <a:pt x="2959426" y="5263531"/>
                  </a:lnTo>
                  <a:lnTo>
                    <a:pt x="2999763" y="5236909"/>
                  </a:lnTo>
                  <a:lnTo>
                    <a:pt x="3039613" y="5209244"/>
                  </a:lnTo>
                  <a:lnTo>
                    <a:pt x="3078976" y="5180534"/>
                  </a:lnTo>
                  <a:lnTo>
                    <a:pt x="3117850" y="5150780"/>
                  </a:lnTo>
                  <a:lnTo>
                    <a:pt x="3156237" y="5119982"/>
                  </a:lnTo>
                  <a:lnTo>
                    <a:pt x="3194136" y="5088141"/>
                  </a:lnTo>
                  <a:lnTo>
                    <a:pt x="3231548" y="5055255"/>
                  </a:lnTo>
                  <a:lnTo>
                    <a:pt x="3268471" y="5021326"/>
                  </a:lnTo>
                  <a:lnTo>
                    <a:pt x="3305707" y="4985541"/>
                  </a:lnTo>
                  <a:lnTo>
                    <a:pt x="3341760" y="4949269"/>
                  </a:lnTo>
                  <a:lnTo>
                    <a:pt x="3376632" y="4912508"/>
                  </a:lnTo>
                  <a:lnTo>
                    <a:pt x="3410322" y="4875259"/>
                  </a:lnTo>
                  <a:lnTo>
                    <a:pt x="3442831" y="4837522"/>
                  </a:lnTo>
                  <a:lnTo>
                    <a:pt x="3474157" y="4799296"/>
                  </a:lnTo>
                  <a:lnTo>
                    <a:pt x="3504302" y="4760582"/>
                  </a:lnTo>
                  <a:lnTo>
                    <a:pt x="3533265" y="4721379"/>
                  </a:lnTo>
                  <a:lnTo>
                    <a:pt x="3561045" y="4681688"/>
                  </a:lnTo>
                  <a:lnTo>
                    <a:pt x="3587644" y="4641508"/>
                  </a:lnTo>
                  <a:lnTo>
                    <a:pt x="3613061" y="4600840"/>
                  </a:lnTo>
                  <a:lnTo>
                    <a:pt x="3637297" y="4559683"/>
                  </a:lnTo>
                  <a:lnTo>
                    <a:pt x="3660350" y="4518037"/>
                  </a:lnTo>
                  <a:lnTo>
                    <a:pt x="3682221" y="4475903"/>
                  </a:lnTo>
                  <a:lnTo>
                    <a:pt x="3702910" y="4433279"/>
                  </a:lnTo>
                  <a:lnTo>
                    <a:pt x="3722417" y="4390167"/>
                  </a:lnTo>
                  <a:lnTo>
                    <a:pt x="3740742" y="4346566"/>
                  </a:lnTo>
                  <a:lnTo>
                    <a:pt x="3757885" y="4302476"/>
                  </a:lnTo>
                  <a:lnTo>
                    <a:pt x="3773846" y="4257897"/>
                  </a:lnTo>
                  <a:lnTo>
                    <a:pt x="3788625" y="4212829"/>
                  </a:lnTo>
                  <a:lnTo>
                    <a:pt x="3802221" y="4167272"/>
                  </a:lnTo>
                  <a:lnTo>
                    <a:pt x="3814635" y="4121226"/>
                  </a:lnTo>
                  <a:lnTo>
                    <a:pt x="3825868" y="4074690"/>
                  </a:lnTo>
                  <a:lnTo>
                    <a:pt x="3835917" y="4027666"/>
                  </a:lnTo>
                  <a:lnTo>
                    <a:pt x="3844785" y="3980152"/>
                  </a:lnTo>
                  <a:lnTo>
                    <a:pt x="3852470" y="3932148"/>
                  </a:lnTo>
                  <a:lnTo>
                    <a:pt x="3858973" y="3883656"/>
                  </a:lnTo>
                  <a:lnTo>
                    <a:pt x="3864294" y="3834674"/>
                  </a:lnTo>
                  <a:lnTo>
                    <a:pt x="3868433" y="3785202"/>
                  </a:lnTo>
                  <a:lnTo>
                    <a:pt x="3871389" y="3735241"/>
                  </a:lnTo>
                  <a:lnTo>
                    <a:pt x="3873162" y="3684791"/>
                  </a:lnTo>
                  <a:lnTo>
                    <a:pt x="3873754" y="3633851"/>
                  </a:lnTo>
                  <a:lnTo>
                    <a:pt x="3873163" y="3583153"/>
                  </a:lnTo>
                  <a:lnTo>
                    <a:pt x="3871391" y="3532889"/>
                  </a:lnTo>
                  <a:lnTo>
                    <a:pt x="3868439" y="3483058"/>
                  </a:lnTo>
                  <a:lnTo>
                    <a:pt x="3864305" y="3433662"/>
                  </a:lnTo>
                  <a:lnTo>
                    <a:pt x="3858990" y="3384698"/>
                  </a:lnTo>
                  <a:lnTo>
                    <a:pt x="3852495" y="3336169"/>
                  </a:lnTo>
                  <a:lnTo>
                    <a:pt x="3844818" y="3288073"/>
                  </a:lnTo>
                  <a:lnTo>
                    <a:pt x="3835961" y="3240410"/>
                  </a:lnTo>
                  <a:lnTo>
                    <a:pt x="3825922" y="3193182"/>
                  </a:lnTo>
                  <a:lnTo>
                    <a:pt x="3814703" y="3146387"/>
                  </a:lnTo>
                  <a:lnTo>
                    <a:pt x="3802303" y="3100026"/>
                  </a:lnTo>
                  <a:lnTo>
                    <a:pt x="3788722" y="3054099"/>
                  </a:lnTo>
                  <a:lnTo>
                    <a:pt x="3773961" y="3008605"/>
                  </a:lnTo>
                  <a:lnTo>
                    <a:pt x="3758019" y="2963546"/>
                  </a:lnTo>
                  <a:lnTo>
                    <a:pt x="3740896" y="2918920"/>
                  </a:lnTo>
                  <a:lnTo>
                    <a:pt x="3722592" y="2874728"/>
                  </a:lnTo>
                  <a:lnTo>
                    <a:pt x="3703108" y="2830970"/>
                  </a:lnTo>
                  <a:lnTo>
                    <a:pt x="3682443" y="2787646"/>
                  </a:lnTo>
                  <a:lnTo>
                    <a:pt x="3660597" y="2744757"/>
                  </a:lnTo>
                  <a:lnTo>
                    <a:pt x="3637571" y="2702301"/>
                  </a:lnTo>
                  <a:lnTo>
                    <a:pt x="3613365" y="2660279"/>
                  </a:lnTo>
                  <a:lnTo>
                    <a:pt x="3587977" y="2618691"/>
                  </a:lnTo>
                  <a:lnTo>
                    <a:pt x="3561410" y="2577538"/>
                  </a:lnTo>
                  <a:lnTo>
                    <a:pt x="3533662" y="2536818"/>
                  </a:lnTo>
                  <a:lnTo>
                    <a:pt x="3504733" y="2496533"/>
                  </a:lnTo>
                  <a:lnTo>
                    <a:pt x="3474624" y="2456682"/>
                  </a:lnTo>
                  <a:lnTo>
                    <a:pt x="3443335" y="2417265"/>
                  </a:lnTo>
                  <a:lnTo>
                    <a:pt x="3410866" y="2378283"/>
                  </a:lnTo>
                  <a:lnTo>
                    <a:pt x="3377216" y="2339734"/>
                  </a:lnTo>
                  <a:lnTo>
                    <a:pt x="3342386" y="2301620"/>
                  </a:lnTo>
                  <a:lnTo>
                    <a:pt x="3305526" y="2263080"/>
                  </a:lnTo>
                  <a:lnTo>
                    <a:pt x="3268231" y="2225893"/>
                  </a:lnTo>
                  <a:lnTo>
                    <a:pt x="3230500" y="2190058"/>
                  </a:lnTo>
                  <a:lnTo>
                    <a:pt x="3192333" y="2155575"/>
                  </a:lnTo>
                  <a:lnTo>
                    <a:pt x="3153731" y="2122446"/>
                  </a:lnTo>
                  <a:lnTo>
                    <a:pt x="3114693" y="2090669"/>
                  </a:lnTo>
                  <a:lnTo>
                    <a:pt x="3075220" y="2060244"/>
                  </a:lnTo>
                  <a:lnTo>
                    <a:pt x="3035311" y="2031172"/>
                  </a:lnTo>
                  <a:lnTo>
                    <a:pt x="2994967" y="2003453"/>
                  </a:lnTo>
                  <a:lnTo>
                    <a:pt x="2954188" y="1977086"/>
                  </a:lnTo>
                  <a:lnTo>
                    <a:pt x="2912974" y="1952071"/>
                  </a:lnTo>
                  <a:lnTo>
                    <a:pt x="2871324" y="1928409"/>
                  </a:lnTo>
                  <a:lnTo>
                    <a:pt x="2829240" y="1906099"/>
                  </a:lnTo>
                  <a:lnTo>
                    <a:pt x="2786720" y="1885142"/>
                  </a:lnTo>
                  <a:lnTo>
                    <a:pt x="2743766" y="1865537"/>
                  </a:lnTo>
                  <a:lnTo>
                    <a:pt x="2700377" y="1847284"/>
                  </a:lnTo>
                  <a:lnTo>
                    <a:pt x="2656552" y="1830384"/>
                  </a:lnTo>
                  <a:lnTo>
                    <a:pt x="2612293" y="1814835"/>
                  </a:lnTo>
                  <a:lnTo>
                    <a:pt x="2567600" y="1800639"/>
                  </a:lnTo>
                  <a:lnTo>
                    <a:pt x="2522472" y="1787795"/>
                  </a:lnTo>
                  <a:lnTo>
                    <a:pt x="2476909" y="1776303"/>
                  </a:lnTo>
                  <a:lnTo>
                    <a:pt x="2430912" y="1766164"/>
                  </a:lnTo>
                  <a:lnTo>
                    <a:pt x="2384480" y="1757376"/>
                  </a:lnTo>
                  <a:lnTo>
                    <a:pt x="2337614" y="1749940"/>
                  </a:lnTo>
                  <a:lnTo>
                    <a:pt x="2290313" y="1743857"/>
                  </a:lnTo>
                  <a:lnTo>
                    <a:pt x="2242579" y="1739125"/>
                  </a:lnTo>
                  <a:lnTo>
                    <a:pt x="2194410" y="1735745"/>
                  </a:lnTo>
                  <a:lnTo>
                    <a:pt x="2145807" y="1733717"/>
                  </a:lnTo>
                  <a:lnTo>
                    <a:pt x="2096769" y="1733041"/>
                  </a:lnTo>
                  <a:lnTo>
                    <a:pt x="2076678" y="1733734"/>
                  </a:lnTo>
                  <a:lnTo>
                    <a:pt x="2003147" y="1739280"/>
                  </a:lnTo>
                  <a:lnTo>
                    <a:pt x="1949712" y="1744138"/>
                  </a:lnTo>
                  <a:lnTo>
                    <a:pt x="1885166" y="1750388"/>
                  </a:lnTo>
                  <a:lnTo>
                    <a:pt x="1809513" y="1758034"/>
                  </a:lnTo>
                  <a:lnTo>
                    <a:pt x="1722755" y="1767077"/>
                  </a:lnTo>
                  <a:lnTo>
                    <a:pt x="2013711" y="730630"/>
                  </a:lnTo>
                  <a:lnTo>
                    <a:pt x="3882263" y="730630"/>
                  </a:lnTo>
                  <a:lnTo>
                    <a:pt x="3882263" y="0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80293" y="0"/>
              <a:ext cx="3607307" cy="1028699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324843" y="0"/>
              <a:ext cx="3305557" cy="10287000"/>
            </a:xfrm>
            <a:custGeom>
              <a:avLst/>
              <a:gdLst/>
              <a:ahLst/>
              <a:cxnLst/>
              <a:rect l="l" t="t" r="r" b="b"/>
              <a:pathLst>
                <a:path w="2856229" h="10287000">
                  <a:moveTo>
                    <a:pt x="2855976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2855976" y="10287000"/>
                  </a:lnTo>
                  <a:lnTo>
                    <a:pt x="2855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0259695" y="1736344"/>
              <a:ext cx="4218305" cy="5577205"/>
            </a:xfrm>
            <a:custGeom>
              <a:avLst/>
              <a:gdLst/>
              <a:ahLst/>
              <a:cxnLst/>
              <a:rect l="l" t="t" r="r" b="b"/>
              <a:pathLst>
                <a:path w="4218305" h="5577205">
                  <a:moveTo>
                    <a:pt x="3695446" y="4515104"/>
                  </a:moveTo>
                  <a:lnTo>
                    <a:pt x="3032760" y="4515104"/>
                  </a:lnTo>
                  <a:lnTo>
                    <a:pt x="3032760" y="5577078"/>
                  </a:lnTo>
                  <a:lnTo>
                    <a:pt x="3695446" y="5577078"/>
                  </a:lnTo>
                  <a:lnTo>
                    <a:pt x="3695446" y="4515104"/>
                  </a:lnTo>
                  <a:close/>
                </a:path>
                <a:path w="4218305" h="5577205">
                  <a:moveTo>
                    <a:pt x="3695446" y="0"/>
                  </a:moveTo>
                  <a:lnTo>
                    <a:pt x="0" y="4515104"/>
                  </a:lnTo>
                  <a:lnTo>
                    <a:pt x="4217797" y="4515104"/>
                  </a:lnTo>
                  <a:lnTo>
                    <a:pt x="4217797" y="3882263"/>
                  </a:lnTo>
                  <a:lnTo>
                    <a:pt x="1297432" y="3882263"/>
                  </a:lnTo>
                  <a:lnTo>
                    <a:pt x="3015742" y="1722247"/>
                  </a:lnTo>
                  <a:lnTo>
                    <a:pt x="3695446" y="1722247"/>
                  </a:lnTo>
                  <a:lnTo>
                    <a:pt x="3695446" y="0"/>
                  </a:lnTo>
                  <a:close/>
                </a:path>
                <a:path w="4218305" h="5577205">
                  <a:moveTo>
                    <a:pt x="3695446" y="1722247"/>
                  </a:moveTo>
                  <a:lnTo>
                    <a:pt x="3032760" y="1722247"/>
                  </a:lnTo>
                  <a:lnTo>
                    <a:pt x="3032760" y="3882263"/>
                  </a:lnTo>
                  <a:lnTo>
                    <a:pt x="3695446" y="3882263"/>
                  </a:lnTo>
                  <a:lnTo>
                    <a:pt x="3695446" y="1722247"/>
                  </a:lnTo>
                  <a:close/>
                </a:path>
              </a:pathLst>
            </a:custGeom>
            <a:solidFill>
              <a:srgbClr val="96C4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00645" y="0"/>
              <a:ext cx="3610355" cy="1028699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931784" y="0"/>
              <a:ext cx="3345816" cy="10287000"/>
            </a:xfrm>
            <a:custGeom>
              <a:avLst/>
              <a:gdLst/>
              <a:ahLst/>
              <a:cxnLst/>
              <a:rect l="l" t="t" r="r" b="b"/>
              <a:pathLst>
                <a:path w="2859404" h="10287000">
                  <a:moveTo>
                    <a:pt x="2859024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2859024" y="10287000"/>
                  </a:lnTo>
                  <a:lnTo>
                    <a:pt x="28590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363915" y="1719326"/>
              <a:ext cx="3687445" cy="5763895"/>
            </a:xfrm>
            <a:custGeom>
              <a:avLst/>
              <a:gdLst/>
              <a:ahLst/>
              <a:cxnLst/>
              <a:rect l="l" t="t" r="r" b="b"/>
              <a:pathLst>
                <a:path w="3687445" h="5763895">
                  <a:moveTo>
                    <a:pt x="1809495" y="0"/>
                  </a:moveTo>
                  <a:lnTo>
                    <a:pt x="1755317" y="623"/>
                  </a:lnTo>
                  <a:lnTo>
                    <a:pt x="1701810" y="2492"/>
                  </a:lnTo>
                  <a:lnTo>
                    <a:pt x="1648975" y="5607"/>
                  </a:lnTo>
                  <a:lnTo>
                    <a:pt x="1596812" y="9969"/>
                  </a:lnTo>
                  <a:lnTo>
                    <a:pt x="1545320" y="15577"/>
                  </a:lnTo>
                  <a:lnTo>
                    <a:pt x="1494500" y="22431"/>
                  </a:lnTo>
                  <a:lnTo>
                    <a:pt x="1444351" y="30531"/>
                  </a:lnTo>
                  <a:lnTo>
                    <a:pt x="1394873" y="39877"/>
                  </a:lnTo>
                  <a:lnTo>
                    <a:pt x="1346067" y="50470"/>
                  </a:lnTo>
                  <a:lnTo>
                    <a:pt x="1297932" y="62309"/>
                  </a:lnTo>
                  <a:lnTo>
                    <a:pt x="1250467" y="75394"/>
                  </a:lnTo>
                  <a:lnTo>
                    <a:pt x="1203674" y="89725"/>
                  </a:lnTo>
                  <a:lnTo>
                    <a:pt x="1157551" y="105302"/>
                  </a:lnTo>
                  <a:lnTo>
                    <a:pt x="1112099" y="122126"/>
                  </a:lnTo>
                  <a:lnTo>
                    <a:pt x="1067317" y="140196"/>
                  </a:lnTo>
                  <a:lnTo>
                    <a:pt x="1023206" y="159511"/>
                  </a:lnTo>
                  <a:lnTo>
                    <a:pt x="979765" y="180074"/>
                  </a:lnTo>
                  <a:lnTo>
                    <a:pt x="936994" y="201882"/>
                  </a:lnTo>
                  <a:lnTo>
                    <a:pt x="894893" y="224936"/>
                  </a:lnTo>
                  <a:lnTo>
                    <a:pt x="853462" y="249237"/>
                  </a:lnTo>
                  <a:lnTo>
                    <a:pt x="812701" y="274784"/>
                  </a:lnTo>
                  <a:lnTo>
                    <a:pt x="772609" y="301577"/>
                  </a:lnTo>
                  <a:lnTo>
                    <a:pt x="733188" y="329616"/>
                  </a:lnTo>
                  <a:lnTo>
                    <a:pt x="694436" y="358901"/>
                  </a:lnTo>
                  <a:lnTo>
                    <a:pt x="656701" y="389374"/>
                  </a:lnTo>
                  <a:lnTo>
                    <a:pt x="620302" y="420975"/>
                  </a:lnTo>
                  <a:lnTo>
                    <a:pt x="585237" y="453705"/>
                  </a:lnTo>
                  <a:lnTo>
                    <a:pt x="551508" y="487563"/>
                  </a:lnTo>
                  <a:lnTo>
                    <a:pt x="519113" y="522550"/>
                  </a:lnTo>
                  <a:lnTo>
                    <a:pt x="488053" y="558665"/>
                  </a:lnTo>
                  <a:lnTo>
                    <a:pt x="458327" y="595908"/>
                  </a:lnTo>
                  <a:lnTo>
                    <a:pt x="429937" y="634280"/>
                  </a:lnTo>
                  <a:lnTo>
                    <a:pt x="402881" y="673780"/>
                  </a:lnTo>
                  <a:lnTo>
                    <a:pt x="377160" y="714409"/>
                  </a:lnTo>
                  <a:lnTo>
                    <a:pt x="352774" y="756166"/>
                  </a:lnTo>
                  <a:lnTo>
                    <a:pt x="329723" y="799052"/>
                  </a:lnTo>
                  <a:lnTo>
                    <a:pt x="308007" y="843066"/>
                  </a:lnTo>
                  <a:lnTo>
                    <a:pt x="287625" y="888208"/>
                  </a:lnTo>
                  <a:lnTo>
                    <a:pt x="268579" y="934479"/>
                  </a:lnTo>
                  <a:lnTo>
                    <a:pt x="250867" y="981879"/>
                  </a:lnTo>
                  <a:lnTo>
                    <a:pt x="234490" y="1030407"/>
                  </a:lnTo>
                  <a:lnTo>
                    <a:pt x="219448" y="1080063"/>
                  </a:lnTo>
                  <a:lnTo>
                    <a:pt x="205740" y="1130848"/>
                  </a:lnTo>
                  <a:lnTo>
                    <a:pt x="193368" y="1182761"/>
                  </a:lnTo>
                  <a:lnTo>
                    <a:pt x="182330" y="1235803"/>
                  </a:lnTo>
                  <a:lnTo>
                    <a:pt x="172627" y="1289973"/>
                  </a:lnTo>
                  <a:lnTo>
                    <a:pt x="164259" y="1345271"/>
                  </a:lnTo>
                  <a:lnTo>
                    <a:pt x="157225" y="1401699"/>
                  </a:lnTo>
                  <a:lnTo>
                    <a:pt x="947165" y="1401699"/>
                  </a:lnTo>
                  <a:lnTo>
                    <a:pt x="967922" y="1342844"/>
                  </a:lnTo>
                  <a:lnTo>
                    <a:pt x="989631" y="1286501"/>
                  </a:lnTo>
                  <a:lnTo>
                    <a:pt x="1012291" y="1232670"/>
                  </a:lnTo>
                  <a:lnTo>
                    <a:pt x="1035904" y="1181350"/>
                  </a:lnTo>
                  <a:lnTo>
                    <a:pt x="1060470" y="1132541"/>
                  </a:lnTo>
                  <a:lnTo>
                    <a:pt x="1085988" y="1086244"/>
                  </a:lnTo>
                  <a:lnTo>
                    <a:pt x="1112460" y="1042458"/>
                  </a:lnTo>
                  <a:lnTo>
                    <a:pt x="1139886" y="1001184"/>
                  </a:lnTo>
                  <a:lnTo>
                    <a:pt x="1168267" y="962421"/>
                  </a:lnTo>
                  <a:lnTo>
                    <a:pt x="1197601" y="926170"/>
                  </a:lnTo>
                  <a:lnTo>
                    <a:pt x="1227891" y="892430"/>
                  </a:lnTo>
                  <a:lnTo>
                    <a:pt x="1259135" y="861202"/>
                  </a:lnTo>
                  <a:lnTo>
                    <a:pt x="1291336" y="832484"/>
                  </a:lnTo>
                  <a:lnTo>
                    <a:pt x="1327710" y="804005"/>
                  </a:lnTo>
                  <a:lnTo>
                    <a:pt x="1366096" y="778001"/>
                  </a:lnTo>
                  <a:lnTo>
                    <a:pt x="1406491" y="754475"/>
                  </a:lnTo>
                  <a:lnTo>
                    <a:pt x="1448895" y="733425"/>
                  </a:lnTo>
                  <a:lnTo>
                    <a:pt x="1493309" y="714851"/>
                  </a:lnTo>
                  <a:lnTo>
                    <a:pt x="1539732" y="698753"/>
                  </a:lnTo>
                  <a:lnTo>
                    <a:pt x="1588162" y="685133"/>
                  </a:lnTo>
                  <a:lnTo>
                    <a:pt x="1638601" y="673988"/>
                  </a:lnTo>
                  <a:lnTo>
                    <a:pt x="1691046" y="665321"/>
                  </a:lnTo>
                  <a:lnTo>
                    <a:pt x="1745499" y="659129"/>
                  </a:lnTo>
                  <a:lnTo>
                    <a:pt x="1801958" y="655415"/>
                  </a:lnTo>
                  <a:lnTo>
                    <a:pt x="1860422" y="654176"/>
                  </a:lnTo>
                  <a:lnTo>
                    <a:pt x="1913856" y="655516"/>
                  </a:lnTo>
                  <a:lnTo>
                    <a:pt x="1966115" y="659534"/>
                  </a:lnTo>
                  <a:lnTo>
                    <a:pt x="2017201" y="666232"/>
                  </a:lnTo>
                  <a:lnTo>
                    <a:pt x="2067114" y="675609"/>
                  </a:lnTo>
                  <a:lnTo>
                    <a:pt x="2115854" y="687666"/>
                  </a:lnTo>
                  <a:lnTo>
                    <a:pt x="2163421" y="702402"/>
                  </a:lnTo>
                  <a:lnTo>
                    <a:pt x="2209815" y="719820"/>
                  </a:lnTo>
                  <a:lnTo>
                    <a:pt x="2255038" y="739917"/>
                  </a:lnTo>
                  <a:lnTo>
                    <a:pt x="2299088" y="762696"/>
                  </a:lnTo>
                  <a:lnTo>
                    <a:pt x="2341967" y="788156"/>
                  </a:lnTo>
                  <a:lnTo>
                    <a:pt x="2383675" y="816297"/>
                  </a:lnTo>
                  <a:lnTo>
                    <a:pt x="2424211" y="847120"/>
                  </a:lnTo>
                  <a:lnTo>
                    <a:pt x="2463577" y="880625"/>
                  </a:lnTo>
                  <a:lnTo>
                    <a:pt x="2501772" y="916813"/>
                  </a:lnTo>
                  <a:lnTo>
                    <a:pt x="2538065" y="954926"/>
                  </a:lnTo>
                  <a:lnTo>
                    <a:pt x="2571667" y="994209"/>
                  </a:lnTo>
                  <a:lnTo>
                    <a:pt x="2602579" y="1034661"/>
                  </a:lnTo>
                  <a:lnTo>
                    <a:pt x="2630802" y="1076282"/>
                  </a:lnTo>
                  <a:lnTo>
                    <a:pt x="2656336" y="1119071"/>
                  </a:lnTo>
                  <a:lnTo>
                    <a:pt x="2679181" y="1163027"/>
                  </a:lnTo>
                  <a:lnTo>
                    <a:pt x="2699337" y="1208151"/>
                  </a:lnTo>
                  <a:lnTo>
                    <a:pt x="2716805" y="1254440"/>
                  </a:lnTo>
                  <a:lnTo>
                    <a:pt x="2731584" y="1301895"/>
                  </a:lnTo>
                  <a:lnTo>
                    <a:pt x="2743676" y="1350516"/>
                  </a:lnTo>
                  <a:lnTo>
                    <a:pt x="2753080" y="1400301"/>
                  </a:lnTo>
                  <a:lnTo>
                    <a:pt x="2759797" y="1451250"/>
                  </a:lnTo>
                  <a:lnTo>
                    <a:pt x="2763827" y="1503363"/>
                  </a:lnTo>
                  <a:lnTo>
                    <a:pt x="2765170" y="1556639"/>
                  </a:lnTo>
                  <a:lnTo>
                    <a:pt x="2763730" y="1608641"/>
                  </a:lnTo>
                  <a:lnTo>
                    <a:pt x="2759408" y="1659276"/>
                  </a:lnTo>
                  <a:lnTo>
                    <a:pt x="2752206" y="1708545"/>
                  </a:lnTo>
                  <a:lnTo>
                    <a:pt x="2742121" y="1756447"/>
                  </a:lnTo>
                  <a:lnTo>
                    <a:pt x="2729154" y="1802984"/>
                  </a:lnTo>
                  <a:lnTo>
                    <a:pt x="2713306" y="1848157"/>
                  </a:lnTo>
                  <a:lnTo>
                    <a:pt x="2694574" y="1891966"/>
                  </a:lnTo>
                  <a:lnTo>
                    <a:pt x="2672960" y="1934413"/>
                  </a:lnTo>
                  <a:lnTo>
                    <a:pt x="2648463" y="1975498"/>
                  </a:lnTo>
                  <a:lnTo>
                    <a:pt x="2621083" y="2015221"/>
                  </a:lnTo>
                  <a:lnTo>
                    <a:pt x="2590819" y="2053585"/>
                  </a:lnTo>
                  <a:lnTo>
                    <a:pt x="2557671" y="2090589"/>
                  </a:lnTo>
                  <a:lnTo>
                    <a:pt x="2521639" y="2126235"/>
                  </a:lnTo>
                  <a:lnTo>
                    <a:pt x="2482722" y="2160524"/>
                  </a:lnTo>
                  <a:lnTo>
                    <a:pt x="2448744" y="2187396"/>
                  </a:lnTo>
                  <a:lnTo>
                    <a:pt x="2413281" y="2212703"/>
                  </a:lnTo>
                  <a:lnTo>
                    <a:pt x="2376333" y="2236443"/>
                  </a:lnTo>
                  <a:lnTo>
                    <a:pt x="2337902" y="2258615"/>
                  </a:lnTo>
                  <a:lnTo>
                    <a:pt x="2297987" y="2279220"/>
                  </a:lnTo>
                  <a:lnTo>
                    <a:pt x="2256588" y="2298258"/>
                  </a:lnTo>
                  <a:lnTo>
                    <a:pt x="2213706" y="2315727"/>
                  </a:lnTo>
                  <a:lnTo>
                    <a:pt x="2169340" y="2331628"/>
                  </a:lnTo>
                  <a:lnTo>
                    <a:pt x="2123491" y="2345960"/>
                  </a:lnTo>
                  <a:lnTo>
                    <a:pt x="2076159" y="2358724"/>
                  </a:lnTo>
                  <a:lnTo>
                    <a:pt x="2027345" y="2369918"/>
                  </a:lnTo>
                  <a:lnTo>
                    <a:pt x="1977047" y="2379542"/>
                  </a:lnTo>
                  <a:lnTo>
                    <a:pt x="1925267" y="2387597"/>
                  </a:lnTo>
                  <a:lnTo>
                    <a:pt x="1872004" y="2394081"/>
                  </a:lnTo>
                  <a:lnTo>
                    <a:pt x="1817259" y="2398995"/>
                  </a:lnTo>
                  <a:lnTo>
                    <a:pt x="1761032" y="2402338"/>
                  </a:lnTo>
                  <a:lnTo>
                    <a:pt x="1703323" y="2404110"/>
                  </a:lnTo>
                  <a:lnTo>
                    <a:pt x="1703323" y="3075304"/>
                  </a:lnTo>
                  <a:lnTo>
                    <a:pt x="1764381" y="3077230"/>
                  </a:lnTo>
                  <a:lnTo>
                    <a:pt x="1823783" y="3080612"/>
                  </a:lnTo>
                  <a:lnTo>
                    <a:pt x="1881530" y="3085451"/>
                  </a:lnTo>
                  <a:lnTo>
                    <a:pt x="1937621" y="3091745"/>
                  </a:lnTo>
                  <a:lnTo>
                    <a:pt x="1992057" y="3099496"/>
                  </a:lnTo>
                  <a:lnTo>
                    <a:pt x="2044836" y="3108702"/>
                  </a:lnTo>
                  <a:lnTo>
                    <a:pt x="2095960" y="3119364"/>
                  </a:lnTo>
                  <a:lnTo>
                    <a:pt x="2145429" y="3131481"/>
                  </a:lnTo>
                  <a:lnTo>
                    <a:pt x="2193241" y="3145054"/>
                  </a:lnTo>
                  <a:lnTo>
                    <a:pt x="2239397" y="3160082"/>
                  </a:lnTo>
                  <a:lnTo>
                    <a:pt x="2283897" y="3176565"/>
                  </a:lnTo>
                  <a:lnTo>
                    <a:pt x="2326740" y="3194502"/>
                  </a:lnTo>
                  <a:lnTo>
                    <a:pt x="2367928" y="3213895"/>
                  </a:lnTo>
                  <a:lnTo>
                    <a:pt x="2407459" y="3234741"/>
                  </a:lnTo>
                  <a:lnTo>
                    <a:pt x="2445333" y="3257042"/>
                  </a:lnTo>
                  <a:lnTo>
                    <a:pt x="2481551" y="3280797"/>
                  </a:lnTo>
                  <a:lnTo>
                    <a:pt x="2516112" y="3306007"/>
                  </a:lnTo>
                  <a:lnTo>
                    <a:pt x="2549017" y="3332669"/>
                  </a:lnTo>
                  <a:lnTo>
                    <a:pt x="2580265" y="3360786"/>
                  </a:lnTo>
                  <a:lnTo>
                    <a:pt x="2609856" y="3390356"/>
                  </a:lnTo>
                  <a:lnTo>
                    <a:pt x="2637790" y="3421379"/>
                  </a:lnTo>
                  <a:lnTo>
                    <a:pt x="2672254" y="3463331"/>
                  </a:lnTo>
                  <a:lnTo>
                    <a:pt x="2704494" y="3505795"/>
                  </a:lnTo>
                  <a:lnTo>
                    <a:pt x="2734511" y="3548771"/>
                  </a:lnTo>
                  <a:lnTo>
                    <a:pt x="2762305" y="3592260"/>
                  </a:lnTo>
                  <a:lnTo>
                    <a:pt x="2787875" y="3636261"/>
                  </a:lnTo>
                  <a:lnTo>
                    <a:pt x="2811222" y="3680776"/>
                  </a:lnTo>
                  <a:lnTo>
                    <a:pt x="2832345" y="3725803"/>
                  </a:lnTo>
                  <a:lnTo>
                    <a:pt x="2851245" y="3771344"/>
                  </a:lnTo>
                  <a:lnTo>
                    <a:pt x="2867921" y="3817398"/>
                  </a:lnTo>
                  <a:lnTo>
                    <a:pt x="2882374" y="3863966"/>
                  </a:lnTo>
                  <a:lnTo>
                    <a:pt x="2894603" y="3911047"/>
                  </a:lnTo>
                  <a:lnTo>
                    <a:pt x="2904609" y="3958643"/>
                  </a:lnTo>
                  <a:lnTo>
                    <a:pt x="2912391" y="4006753"/>
                  </a:lnTo>
                  <a:lnTo>
                    <a:pt x="2917950" y="4055377"/>
                  </a:lnTo>
                  <a:lnTo>
                    <a:pt x="2921285" y="4104516"/>
                  </a:lnTo>
                  <a:lnTo>
                    <a:pt x="2922396" y="4154170"/>
                  </a:lnTo>
                  <a:lnTo>
                    <a:pt x="2921018" y="4204699"/>
                  </a:lnTo>
                  <a:lnTo>
                    <a:pt x="2916883" y="4254381"/>
                  </a:lnTo>
                  <a:lnTo>
                    <a:pt x="2909991" y="4303216"/>
                  </a:lnTo>
                  <a:lnTo>
                    <a:pt x="2900343" y="4351203"/>
                  </a:lnTo>
                  <a:lnTo>
                    <a:pt x="2887937" y="4398343"/>
                  </a:lnTo>
                  <a:lnTo>
                    <a:pt x="2872775" y="4444636"/>
                  </a:lnTo>
                  <a:lnTo>
                    <a:pt x="2854856" y="4490080"/>
                  </a:lnTo>
                  <a:lnTo>
                    <a:pt x="2834181" y="4534676"/>
                  </a:lnTo>
                  <a:lnTo>
                    <a:pt x="2810748" y="4578424"/>
                  </a:lnTo>
                  <a:lnTo>
                    <a:pt x="2784559" y="4621323"/>
                  </a:lnTo>
                  <a:lnTo>
                    <a:pt x="2755613" y="4663372"/>
                  </a:lnTo>
                  <a:lnTo>
                    <a:pt x="2723911" y="4704573"/>
                  </a:lnTo>
                  <a:lnTo>
                    <a:pt x="2689451" y="4744925"/>
                  </a:lnTo>
                  <a:lnTo>
                    <a:pt x="2652235" y="4784427"/>
                  </a:lnTo>
                  <a:lnTo>
                    <a:pt x="2612263" y="4823079"/>
                  </a:lnTo>
                  <a:lnTo>
                    <a:pt x="2573082" y="4857797"/>
                  </a:lnTo>
                  <a:lnTo>
                    <a:pt x="2533074" y="4890277"/>
                  </a:lnTo>
                  <a:lnTo>
                    <a:pt x="2492238" y="4920518"/>
                  </a:lnTo>
                  <a:lnTo>
                    <a:pt x="2450574" y="4948521"/>
                  </a:lnTo>
                  <a:lnTo>
                    <a:pt x="2408081" y="4974284"/>
                  </a:lnTo>
                  <a:lnTo>
                    <a:pt x="2364761" y="4997808"/>
                  </a:lnTo>
                  <a:lnTo>
                    <a:pt x="2320611" y="5019092"/>
                  </a:lnTo>
                  <a:lnTo>
                    <a:pt x="2275633" y="5038137"/>
                  </a:lnTo>
                  <a:lnTo>
                    <a:pt x="2229826" y="5054942"/>
                  </a:lnTo>
                  <a:lnTo>
                    <a:pt x="2183190" y="5069507"/>
                  </a:lnTo>
                  <a:lnTo>
                    <a:pt x="2135724" y="5081831"/>
                  </a:lnTo>
                  <a:lnTo>
                    <a:pt x="2087429" y="5091916"/>
                  </a:lnTo>
                  <a:lnTo>
                    <a:pt x="2038304" y="5099759"/>
                  </a:lnTo>
                  <a:lnTo>
                    <a:pt x="1988349" y="5105362"/>
                  </a:lnTo>
                  <a:lnTo>
                    <a:pt x="1937565" y="5108724"/>
                  </a:lnTo>
                  <a:lnTo>
                    <a:pt x="1885949" y="5109845"/>
                  </a:lnTo>
                  <a:lnTo>
                    <a:pt x="1833909" y="5108969"/>
                  </a:lnTo>
                  <a:lnTo>
                    <a:pt x="1783018" y="5106343"/>
                  </a:lnTo>
                  <a:lnTo>
                    <a:pt x="1733275" y="5101966"/>
                  </a:lnTo>
                  <a:lnTo>
                    <a:pt x="1684682" y="5095839"/>
                  </a:lnTo>
                  <a:lnTo>
                    <a:pt x="1637238" y="5087961"/>
                  </a:lnTo>
                  <a:lnTo>
                    <a:pt x="1590942" y="5078332"/>
                  </a:lnTo>
                  <a:lnTo>
                    <a:pt x="1545796" y="5066953"/>
                  </a:lnTo>
                  <a:lnTo>
                    <a:pt x="1501799" y="5053824"/>
                  </a:lnTo>
                  <a:lnTo>
                    <a:pt x="1458951" y="5038944"/>
                  </a:lnTo>
                  <a:lnTo>
                    <a:pt x="1417252" y="5022314"/>
                  </a:lnTo>
                  <a:lnTo>
                    <a:pt x="1376703" y="5003934"/>
                  </a:lnTo>
                  <a:lnTo>
                    <a:pt x="1337303" y="4983803"/>
                  </a:lnTo>
                  <a:lnTo>
                    <a:pt x="1299052" y="4961923"/>
                  </a:lnTo>
                  <a:lnTo>
                    <a:pt x="1261950" y="4938292"/>
                  </a:lnTo>
                  <a:lnTo>
                    <a:pt x="1225997" y="4912911"/>
                  </a:lnTo>
                  <a:lnTo>
                    <a:pt x="1191194" y="4885780"/>
                  </a:lnTo>
                  <a:lnTo>
                    <a:pt x="1157540" y="4856899"/>
                  </a:lnTo>
                  <a:lnTo>
                    <a:pt x="1125036" y="4826268"/>
                  </a:lnTo>
                  <a:lnTo>
                    <a:pt x="1093681" y="4793888"/>
                  </a:lnTo>
                  <a:lnTo>
                    <a:pt x="1063476" y="4759757"/>
                  </a:lnTo>
                  <a:lnTo>
                    <a:pt x="1034419" y="4723877"/>
                  </a:lnTo>
                  <a:lnTo>
                    <a:pt x="1006513" y="4686247"/>
                  </a:lnTo>
                  <a:lnTo>
                    <a:pt x="979756" y="4646868"/>
                  </a:lnTo>
                  <a:lnTo>
                    <a:pt x="954148" y="4605739"/>
                  </a:lnTo>
                  <a:lnTo>
                    <a:pt x="929690" y="4562860"/>
                  </a:lnTo>
                  <a:lnTo>
                    <a:pt x="906382" y="4518232"/>
                  </a:lnTo>
                  <a:lnTo>
                    <a:pt x="884223" y="4471854"/>
                  </a:lnTo>
                  <a:lnTo>
                    <a:pt x="863214" y="4423727"/>
                  </a:lnTo>
                  <a:lnTo>
                    <a:pt x="843354" y="4373851"/>
                  </a:lnTo>
                  <a:lnTo>
                    <a:pt x="824645" y="4322225"/>
                  </a:lnTo>
                  <a:lnTo>
                    <a:pt x="807085" y="4268851"/>
                  </a:lnTo>
                  <a:lnTo>
                    <a:pt x="0" y="4268851"/>
                  </a:lnTo>
                  <a:lnTo>
                    <a:pt x="12768" y="4325850"/>
                  </a:lnTo>
                  <a:lnTo>
                    <a:pt x="26520" y="4381702"/>
                  </a:lnTo>
                  <a:lnTo>
                    <a:pt x="41256" y="4436406"/>
                  </a:lnTo>
                  <a:lnTo>
                    <a:pt x="56976" y="4489962"/>
                  </a:lnTo>
                  <a:lnTo>
                    <a:pt x="73679" y="4542371"/>
                  </a:lnTo>
                  <a:lnTo>
                    <a:pt x="91367" y="4593632"/>
                  </a:lnTo>
                  <a:lnTo>
                    <a:pt x="110039" y="4643745"/>
                  </a:lnTo>
                  <a:lnTo>
                    <a:pt x="129695" y="4692711"/>
                  </a:lnTo>
                  <a:lnTo>
                    <a:pt x="150335" y="4740529"/>
                  </a:lnTo>
                  <a:lnTo>
                    <a:pt x="171959" y="4787199"/>
                  </a:lnTo>
                  <a:lnTo>
                    <a:pt x="194568" y="4832721"/>
                  </a:lnTo>
                  <a:lnTo>
                    <a:pt x="218161" y="4877096"/>
                  </a:lnTo>
                  <a:lnTo>
                    <a:pt x="242738" y="4920323"/>
                  </a:lnTo>
                  <a:lnTo>
                    <a:pt x="268301" y="4962402"/>
                  </a:lnTo>
                  <a:lnTo>
                    <a:pt x="294848" y="5003334"/>
                  </a:lnTo>
                  <a:lnTo>
                    <a:pt x="322379" y="5043118"/>
                  </a:lnTo>
                  <a:lnTo>
                    <a:pt x="350896" y="5081754"/>
                  </a:lnTo>
                  <a:lnTo>
                    <a:pt x="380397" y="5119243"/>
                  </a:lnTo>
                  <a:lnTo>
                    <a:pt x="410884" y="5155583"/>
                  </a:lnTo>
                  <a:lnTo>
                    <a:pt x="442355" y="5190776"/>
                  </a:lnTo>
                  <a:lnTo>
                    <a:pt x="474812" y="5224822"/>
                  </a:lnTo>
                  <a:lnTo>
                    <a:pt x="508254" y="5257720"/>
                  </a:lnTo>
                  <a:lnTo>
                    <a:pt x="542681" y="5289470"/>
                  </a:lnTo>
                  <a:lnTo>
                    <a:pt x="578094" y="5320072"/>
                  </a:lnTo>
                  <a:lnTo>
                    <a:pt x="614492" y="5349526"/>
                  </a:lnTo>
                  <a:lnTo>
                    <a:pt x="651875" y="5377833"/>
                  </a:lnTo>
                  <a:lnTo>
                    <a:pt x="690244" y="5404993"/>
                  </a:lnTo>
                  <a:lnTo>
                    <a:pt x="730887" y="5432069"/>
                  </a:lnTo>
                  <a:lnTo>
                    <a:pt x="772101" y="5458085"/>
                  </a:lnTo>
                  <a:lnTo>
                    <a:pt x="813886" y="5483038"/>
                  </a:lnTo>
                  <a:lnTo>
                    <a:pt x="856243" y="5506929"/>
                  </a:lnTo>
                  <a:lnTo>
                    <a:pt x="899172" y="5529759"/>
                  </a:lnTo>
                  <a:lnTo>
                    <a:pt x="942672" y="5551526"/>
                  </a:lnTo>
                  <a:lnTo>
                    <a:pt x="986743" y="5572232"/>
                  </a:lnTo>
                  <a:lnTo>
                    <a:pt x="1031386" y="5591876"/>
                  </a:lnTo>
                  <a:lnTo>
                    <a:pt x="1076600" y="5610459"/>
                  </a:lnTo>
                  <a:lnTo>
                    <a:pt x="1122386" y="5627979"/>
                  </a:lnTo>
                  <a:lnTo>
                    <a:pt x="1168744" y="5644437"/>
                  </a:lnTo>
                  <a:lnTo>
                    <a:pt x="1215673" y="5659834"/>
                  </a:lnTo>
                  <a:lnTo>
                    <a:pt x="1263173" y="5674169"/>
                  </a:lnTo>
                  <a:lnTo>
                    <a:pt x="1311245" y="5687442"/>
                  </a:lnTo>
                  <a:lnTo>
                    <a:pt x="1359889" y="5699653"/>
                  </a:lnTo>
                  <a:lnTo>
                    <a:pt x="1409104" y="5710802"/>
                  </a:lnTo>
                  <a:lnTo>
                    <a:pt x="1458890" y="5720890"/>
                  </a:lnTo>
                  <a:lnTo>
                    <a:pt x="1509248" y="5729916"/>
                  </a:lnTo>
                  <a:lnTo>
                    <a:pt x="1560177" y="5737879"/>
                  </a:lnTo>
                  <a:lnTo>
                    <a:pt x="1611678" y="5744781"/>
                  </a:lnTo>
                  <a:lnTo>
                    <a:pt x="1663751" y="5750621"/>
                  </a:lnTo>
                  <a:lnTo>
                    <a:pt x="1716395" y="5755400"/>
                  </a:lnTo>
                  <a:lnTo>
                    <a:pt x="1769610" y="5759116"/>
                  </a:lnTo>
                  <a:lnTo>
                    <a:pt x="1823397" y="5761771"/>
                  </a:lnTo>
                  <a:lnTo>
                    <a:pt x="1877756" y="5763364"/>
                  </a:lnTo>
                  <a:lnTo>
                    <a:pt x="1932686" y="5763895"/>
                  </a:lnTo>
                  <a:lnTo>
                    <a:pt x="1983411" y="5763258"/>
                  </a:lnTo>
                  <a:lnTo>
                    <a:pt x="2033643" y="5761350"/>
                  </a:lnTo>
                  <a:lnTo>
                    <a:pt x="2083381" y="5758169"/>
                  </a:lnTo>
                  <a:lnTo>
                    <a:pt x="2132626" y="5753716"/>
                  </a:lnTo>
                  <a:lnTo>
                    <a:pt x="2181377" y="5747991"/>
                  </a:lnTo>
                  <a:lnTo>
                    <a:pt x="2229635" y="5740994"/>
                  </a:lnTo>
                  <a:lnTo>
                    <a:pt x="2277399" y="5732724"/>
                  </a:lnTo>
                  <a:lnTo>
                    <a:pt x="2324670" y="5723182"/>
                  </a:lnTo>
                  <a:lnTo>
                    <a:pt x="2371448" y="5712368"/>
                  </a:lnTo>
                  <a:lnTo>
                    <a:pt x="2417733" y="5700281"/>
                  </a:lnTo>
                  <a:lnTo>
                    <a:pt x="2463525" y="5686922"/>
                  </a:lnTo>
                  <a:lnTo>
                    <a:pt x="2508824" y="5672291"/>
                  </a:lnTo>
                  <a:lnTo>
                    <a:pt x="2553630" y="5656388"/>
                  </a:lnTo>
                  <a:lnTo>
                    <a:pt x="2597943" y="5639212"/>
                  </a:lnTo>
                  <a:lnTo>
                    <a:pt x="2641764" y="5620764"/>
                  </a:lnTo>
                  <a:lnTo>
                    <a:pt x="2685091" y="5601044"/>
                  </a:lnTo>
                  <a:lnTo>
                    <a:pt x="2727926" y="5580052"/>
                  </a:lnTo>
                  <a:lnTo>
                    <a:pt x="2770269" y="5557787"/>
                  </a:lnTo>
                  <a:lnTo>
                    <a:pt x="2812119" y="5534250"/>
                  </a:lnTo>
                  <a:lnTo>
                    <a:pt x="2853476" y="5509441"/>
                  </a:lnTo>
                  <a:lnTo>
                    <a:pt x="2894341" y="5483359"/>
                  </a:lnTo>
                  <a:lnTo>
                    <a:pt x="2934714" y="5456006"/>
                  </a:lnTo>
                  <a:lnTo>
                    <a:pt x="2974595" y="5427380"/>
                  </a:lnTo>
                  <a:lnTo>
                    <a:pt x="3013983" y="5397481"/>
                  </a:lnTo>
                  <a:lnTo>
                    <a:pt x="3052880" y="5366311"/>
                  </a:lnTo>
                  <a:lnTo>
                    <a:pt x="3091284" y="5333868"/>
                  </a:lnTo>
                  <a:lnTo>
                    <a:pt x="3129197" y="5300153"/>
                  </a:lnTo>
                  <a:lnTo>
                    <a:pt x="3166617" y="5265166"/>
                  </a:lnTo>
                  <a:lnTo>
                    <a:pt x="3204442" y="5227975"/>
                  </a:lnTo>
                  <a:lnTo>
                    <a:pt x="3240839" y="5190291"/>
                  </a:lnTo>
                  <a:lnTo>
                    <a:pt x="3275809" y="5152112"/>
                  </a:lnTo>
                  <a:lnTo>
                    <a:pt x="3309353" y="5113438"/>
                  </a:lnTo>
                  <a:lnTo>
                    <a:pt x="3341469" y="5074270"/>
                  </a:lnTo>
                  <a:lnTo>
                    <a:pt x="3372159" y="5034607"/>
                  </a:lnTo>
                  <a:lnTo>
                    <a:pt x="3401421" y="4994450"/>
                  </a:lnTo>
                  <a:lnTo>
                    <a:pt x="3429256" y="4953798"/>
                  </a:lnTo>
                  <a:lnTo>
                    <a:pt x="3455665" y="4912651"/>
                  </a:lnTo>
                  <a:lnTo>
                    <a:pt x="3480646" y="4871010"/>
                  </a:lnTo>
                  <a:lnTo>
                    <a:pt x="3504200" y="4828873"/>
                  </a:lnTo>
                  <a:lnTo>
                    <a:pt x="3526327" y="4786242"/>
                  </a:lnTo>
                  <a:lnTo>
                    <a:pt x="3547026" y="4743116"/>
                  </a:lnTo>
                  <a:lnTo>
                    <a:pt x="3566299" y="4699495"/>
                  </a:lnTo>
                  <a:lnTo>
                    <a:pt x="3584144" y="4655379"/>
                  </a:lnTo>
                  <a:lnTo>
                    <a:pt x="3600561" y="4610768"/>
                  </a:lnTo>
                  <a:lnTo>
                    <a:pt x="3615551" y="4565662"/>
                  </a:lnTo>
                  <a:lnTo>
                    <a:pt x="3629114" y="4520061"/>
                  </a:lnTo>
                  <a:lnTo>
                    <a:pt x="3641249" y="4473965"/>
                  </a:lnTo>
                  <a:lnTo>
                    <a:pt x="3651957" y="4427374"/>
                  </a:lnTo>
                  <a:lnTo>
                    <a:pt x="3661237" y="4380287"/>
                  </a:lnTo>
                  <a:lnTo>
                    <a:pt x="3669089" y="4332706"/>
                  </a:lnTo>
                  <a:lnTo>
                    <a:pt x="3675514" y="4284629"/>
                  </a:lnTo>
                  <a:lnTo>
                    <a:pt x="3680511" y="4236056"/>
                  </a:lnTo>
                  <a:lnTo>
                    <a:pt x="3684081" y="4186989"/>
                  </a:lnTo>
                  <a:lnTo>
                    <a:pt x="3686223" y="4137426"/>
                  </a:lnTo>
                  <a:lnTo>
                    <a:pt x="3686937" y="4087368"/>
                  </a:lnTo>
                  <a:lnTo>
                    <a:pt x="3686199" y="4039544"/>
                  </a:lnTo>
                  <a:lnTo>
                    <a:pt x="3683986" y="3992297"/>
                  </a:lnTo>
                  <a:lnTo>
                    <a:pt x="3680298" y="3945628"/>
                  </a:lnTo>
                  <a:lnTo>
                    <a:pt x="3675135" y="3899535"/>
                  </a:lnTo>
                  <a:lnTo>
                    <a:pt x="3668497" y="3854018"/>
                  </a:lnTo>
                  <a:lnTo>
                    <a:pt x="3660384" y="3809079"/>
                  </a:lnTo>
                  <a:lnTo>
                    <a:pt x="3650795" y="3764716"/>
                  </a:lnTo>
                  <a:lnTo>
                    <a:pt x="3639732" y="3720930"/>
                  </a:lnTo>
                  <a:lnTo>
                    <a:pt x="3627193" y="3677721"/>
                  </a:lnTo>
                  <a:lnTo>
                    <a:pt x="3613179" y="3635089"/>
                  </a:lnTo>
                  <a:lnTo>
                    <a:pt x="3597691" y="3593033"/>
                  </a:lnTo>
                  <a:lnTo>
                    <a:pt x="3580727" y="3551554"/>
                  </a:lnTo>
                  <a:lnTo>
                    <a:pt x="3562288" y="3510653"/>
                  </a:lnTo>
                  <a:lnTo>
                    <a:pt x="3542374" y="3470327"/>
                  </a:lnTo>
                  <a:lnTo>
                    <a:pt x="3520986" y="3430579"/>
                  </a:lnTo>
                  <a:lnTo>
                    <a:pt x="3498122" y="3391407"/>
                  </a:lnTo>
                  <a:lnTo>
                    <a:pt x="3473784" y="3352813"/>
                  </a:lnTo>
                  <a:lnTo>
                    <a:pt x="3447970" y="3314795"/>
                  </a:lnTo>
                  <a:lnTo>
                    <a:pt x="3420682" y="3277354"/>
                  </a:lnTo>
                  <a:lnTo>
                    <a:pt x="3391918" y="3240489"/>
                  </a:lnTo>
                  <a:lnTo>
                    <a:pt x="3361680" y="3204202"/>
                  </a:lnTo>
                  <a:lnTo>
                    <a:pt x="3329967" y="3168491"/>
                  </a:lnTo>
                  <a:lnTo>
                    <a:pt x="3296779" y="3133357"/>
                  </a:lnTo>
                  <a:lnTo>
                    <a:pt x="3262117" y="3098800"/>
                  </a:lnTo>
                  <a:lnTo>
                    <a:pt x="3225979" y="3064819"/>
                  </a:lnTo>
                  <a:lnTo>
                    <a:pt x="3188367" y="3031415"/>
                  </a:lnTo>
                  <a:lnTo>
                    <a:pt x="3149280" y="2998589"/>
                  </a:lnTo>
                  <a:lnTo>
                    <a:pt x="3108718" y="2966339"/>
                  </a:lnTo>
                  <a:lnTo>
                    <a:pt x="3066682" y="2934665"/>
                  </a:lnTo>
                  <a:lnTo>
                    <a:pt x="3023170" y="2903569"/>
                  </a:lnTo>
                  <a:lnTo>
                    <a:pt x="2978184" y="2873049"/>
                  </a:lnTo>
                  <a:lnTo>
                    <a:pt x="2931724" y="2843106"/>
                  </a:lnTo>
                  <a:lnTo>
                    <a:pt x="2883788" y="2813740"/>
                  </a:lnTo>
                  <a:lnTo>
                    <a:pt x="2834378" y="2784951"/>
                  </a:lnTo>
                  <a:lnTo>
                    <a:pt x="2783494" y="2756738"/>
                  </a:lnTo>
                  <a:lnTo>
                    <a:pt x="2731135" y="2729103"/>
                  </a:lnTo>
                  <a:lnTo>
                    <a:pt x="2781309" y="2702206"/>
                  </a:lnTo>
                  <a:lnTo>
                    <a:pt x="2829891" y="2674572"/>
                  </a:lnTo>
                  <a:lnTo>
                    <a:pt x="2876880" y="2646199"/>
                  </a:lnTo>
                  <a:lnTo>
                    <a:pt x="2922277" y="2617089"/>
                  </a:lnTo>
                  <a:lnTo>
                    <a:pt x="2966082" y="2587240"/>
                  </a:lnTo>
                  <a:lnTo>
                    <a:pt x="3008293" y="2556653"/>
                  </a:lnTo>
                  <a:lnTo>
                    <a:pt x="3048912" y="2525328"/>
                  </a:lnTo>
                  <a:lnTo>
                    <a:pt x="3087939" y="2493265"/>
                  </a:lnTo>
                  <a:lnTo>
                    <a:pt x="3125373" y="2460465"/>
                  </a:lnTo>
                  <a:lnTo>
                    <a:pt x="3161214" y="2426926"/>
                  </a:lnTo>
                  <a:lnTo>
                    <a:pt x="3195463" y="2392649"/>
                  </a:lnTo>
                  <a:lnTo>
                    <a:pt x="3228118" y="2357634"/>
                  </a:lnTo>
                  <a:lnTo>
                    <a:pt x="3259182" y="2321882"/>
                  </a:lnTo>
                  <a:lnTo>
                    <a:pt x="3288652" y="2285391"/>
                  </a:lnTo>
                  <a:lnTo>
                    <a:pt x="3316529" y="2248163"/>
                  </a:lnTo>
                  <a:lnTo>
                    <a:pt x="3342814" y="2210196"/>
                  </a:lnTo>
                  <a:lnTo>
                    <a:pt x="3367506" y="2171492"/>
                  </a:lnTo>
                  <a:lnTo>
                    <a:pt x="3390605" y="2132050"/>
                  </a:lnTo>
                  <a:lnTo>
                    <a:pt x="3412111" y="2091871"/>
                  </a:lnTo>
                  <a:lnTo>
                    <a:pt x="3432024" y="2050954"/>
                  </a:lnTo>
                  <a:lnTo>
                    <a:pt x="3450345" y="2009298"/>
                  </a:lnTo>
                  <a:lnTo>
                    <a:pt x="3467072" y="1966906"/>
                  </a:lnTo>
                  <a:lnTo>
                    <a:pt x="3482207" y="1923775"/>
                  </a:lnTo>
                  <a:lnTo>
                    <a:pt x="3495748" y="1879907"/>
                  </a:lnTo>
                  <a:lnTo>
                    <a:pt x="3507696" y="1835301"/>
                  </a:lnTo>
                  <a:lnTo>
                    <a:pt x="3518052" y="1789958"/>
                  </a:lnTo>
                  <a:lnTo>
                    <a:pt x="3526814" y="1743877"/>
                  </a:lnTo>
                  <a:lnTo>
                    <a:pt x="3533983" y="1697059"/>
                  </a:lnTo>
                  <a:lnTo>
                    <a:pt x="3539559" y="1649503"/>
                  </a:lnTo>
                  <a:lnTo>
                    <a:pt x="3543542" y="1601209"/>
                  </a:lnTo>
                  <a:lnTo>
                    <a:pt x="3545932" y="1552178"/>
                  </a:lnTo>
                  <a:lnTo>
                    <a:pt x="3546729" y="1502409"/>
                  </a:lnTo>
                  <a:lnTo>
                    <a:pt x="3545940" y="1451153"/>
                  </a:lnTo>
                  <a:lnTo>
                    <a:pt x="3543576" y="1400589"/>
                  </a:lnTo>
                  <a:lnTo>
                    <a:pt x="3539634" y="1350718"/>
                  </a:lnTo>
                  <a:lnTo>
                    <a:pt x="3534117" y="1301538"/>
                  </a:lnTo>
                  <a:lnTo>
                    <a:pt x="3527022" y="1253052"/>
                  </a:lnTo>
                  <a:lnTo>
                    <a:pt x="3518351" y="1205257"/>
                  </a:lnTo>
                  <a:lnTo>
                    <a:pt x="3508103" y="1158155"/>
                  </a:lnTo>
                  <a:lnTo>
                    <a:pt x="3496279" y="1111744"/>
                  </a:lnTo>
                  <a:lnTo>
                    <a:pt x="3482877" y="1066026"/>
                  </a:lnTo>
                  <a:lnTo>
                    <a:pt x="3467899" y="1021000"/>
                  </a:lnTo>
                  <a:lnTo>
                    <a:pt x="3451344" y="976666"/>
                  </a:lnTo>
                  <a:lnTo>
                    <a:pt x="3433212" y="933024"/>
                  </a:lnTo>
                  <a:lnTo>
                    <a:pt x="3413503" y="890074"/>
                  </a:lnTo>
                  <a:lnTo>
                    <a:pt x="3392216" y="847816"/>
                  </a:lnTo>
                  <a:lnTo>
                    <a:pt x="3369353" y="806249"/>
                  </a:lnTo>
                  <a:lnTo>
                    <a:pt x="3344913" y="765375"/>
                  </a:lnTo>
                  <a:lnTo>
                    <a:pt x="3318895" y="725192"/>
                  </a:lnTo>
                  <a:lnTo>
                    <a:pt x="3291300" y="685700"/>
                  </a:lnTo>
                  <a:lnTo>
                    <a:pt x="3262128" y="646901"/>
                  </a:lnTo>
                  <a:lnTo>
                    <a:pt x="3231378" y="608793"/>
                  </a:lnTo>
                  <a:lnTo>
                    <a:pt x="3199051" y="571376"/>
                  </a:lnTo>
                  <a:lnTo>
                    <a:pt x="3165147" y="534651"/>
                  </a:lnTo>
                  <a:lnTo>
                    <a:pt x="3129665" y="498618"/>
                  </a:lnTo>
                  <a:lnTo>
                    <a:pt x="3092606" y="463275"/>
                  </a:lnTo>
                  <a:lnTo>
                    <a:pt x="3053968" y="428625"/>
                  </a:lnTo>
                  <a:lnTo>
                    <a:pt x="3017121" y="397462"/>
                  </a:lnTo>
                  <a:lnTo>
                    <a:pt x="2979562" y="367476"/>
                  </a:lnTo>
                  <a:lnTo>
                    <a:pt x="2941292" y="338666"/>
                  </a:lnTo>
                  <a:lnTo>
                    <a:pt x="2902309" y="311032"/>
                  </a:lnTo>
                  <a:lnTo>
                    <a:pt x="2862616" y="284574"/>
                  </a:lnTo>
                  <a:lnTo>
                    <a:pt x="2822210" y="259291"/>
                  </a:lnTo>
                  <a:lnTo>
                    <a:pt x="2781094" y="235185"/>
                  </a:lnTo>
                  <a:lnTo>
                    <a:pt x="2739266" y="212254"/>
                  </a:lnTo>
                  <a:lnTo>
                    <a:pt x="2696727" y="190500"/>
                  </a:lnTo>
                  <a:lnTo>
                    <a:pt x="2653477" y="169921"/>
                  </a:lnTo>
                  <a:lnTo>
                    <a:pt x="2609515" y="150518"/>
                  </a:lnTo>
                  <a:lnTo>
                    <a:pt x="2564843" y="132291"/>
                  </a:lnTo>
                  <a:lnTo>
                    <a:pt x="2519460" y="115240"/>
                  </a:lnTo>
                  <a:lnTo>
                    <a:pt x="2473366" y="99365"/>
                  </a:lnTo>
                  <a:lnTo>
                    <a:pt x="2426561" y="84666"/>
                  </a:lnTo>
                  <a:lnTo>
                    <a:pt x="2379046" y="71143"/>
                  </a:lnTo>
                  <a:lnTo>
                    <a:pt x="2330820" y="58796"/>
                  </a:lnTo>
                  <a:lnTo>
                    <a:pt x="2281884" y="47625"/>
                  </a:lnTo>
                  <a:lnTo>
                    <a:pt x="2232237" y="37629"/>
                  </a:lnTo>
                  <a:lnTo>
                    <a:pt x="2181880" y="28810"/>
                  </a:lnTo>
                  <a:lnTo>
                    <a:pt x="2130812" y="21166"/>
                  </a:lnTo>
                  <a:lnTo>
                    <a:pt x="2079034" y="14699"/>
                  </a:lnTo>
                  <a:lnTo>
                    <a:pt x="2026547" y="9407"/>
                  </a:lnTo>
                  <a:lnTo>
                    <a:pt x="1973349" y="5291"/>
                  </a:lnTo>
                  <a:lnTo>
                    <a:pt x="1919441" y="2351"/>
                  </a:lnTo>
                  <a:lnTo>
                    <a:pt x="1864823" y="587"/>
                  </a:lnTo>
                  <a:lnTo>
                    <a:pt x="1809495" y="0"/>
                  </a:lnTo>
                  <a:close/>
                </a:path>
              </a:pathLst>
            </a:custGeom>
            <a:solidFill>
              <a:srgbClr val="A2A2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22292" y="0"/>
              <a:ext cx="3607308" cy="1028699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419599" y="0"/>
              <a:ext cx="3323845" cy="10287000"/>
            </a:xfrm>
            <a:custGeom>
              <a:avLst/>
              <a:gdLst/>
              <a:ahLst/>
              <a:cxnLst/>
              <a:rect l="l" t="t" r="r" b="b"/>
              <a:pathLst>
                <a:path w="2856229" h="10287000">
                  <a:moveTo>
                    <a:pt x="2855976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2855976" y="10287000"/>
                  </a:lnTo>
                  <a:lnTo>
                    <a:pt x="2855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686810" y="1719326"/>
              <a:ext cx="3780790" cy="5594350"/>
            </a:xfrm>
            <a:custGeom>
              <a:avLst/>
              <a:gdLst/>
              <a:ahLst/>
              <a:cxnLst/>
              <a:rect l="l" t="t" r="r" b="b"/>
              <a:pathLst>
                <a:path w="3780790" h="5594350">
                  <a:moveTo>
                    <a:pt x="2017649" y="0"/>
                  </a:moveTo>
                  <a:lnTo>
                    <a:pt x="1965353" y="608"/>
                  </a:lnTo>
                  <a:lnTo>
                    <a:pt x="1913565" y="2435"/>
                  </a:lnTo>
                  <a:lnTo>
                    <a:pt x="1862285" y="5479"/>
                  </a:lnTo>
                  <a:lnTo>
                    <a:pt x="1811513" y="9741"/>
                  </a:lnTo>
                  <a:lnTo>
                    <a:pt x="1761248" y="15221"/>
                  </a:lnTo>
                  <a:lnTo>
                    <a:pt x="1711491" y="21919"/>
                  </a:lnTo>
                  <a:lnTo>
                    <a:pt x="1662242" y="29834"/>
                  </a:lnTo>
                  <a:lnTo>
                    <a:pt x="1613500" y="38967"/>
                  </a:lnTo>
                  <a:lnTo>
                    <a:pt x="1565265" y="49318"/>
                  </a:lnTo>
                  <a:lnTo>
                    <a:pt x="1517538" y="60886"/>
                  </a:lnTo>
                  <a:lnTo>
                    <a:pt x="1470318" y="73673"/>
                  </a:lnTo>
                  <a:lnTo>
                    <a:pt x="1423605" y="87677"/>
                  </a:lnTo>
                  <a:lnTo>
                    <a:pt x="1377399" y="102898"/>
                  </a:lnTo>
                  <a:lnTo>
                    <a:pt x="1331700" y="119338"/>
                  </a:lnTo>
                  <a:lnTo>
                    <a:pt x="1286508" y="136995"/>
                  </a:lnTo>
                  <a:lnTo>
                    <a:pt x="1241823" y="155870"/>
                  </a:lnTo>
                  <a:lnTo>
                    <a:pt x="1197645" y="175962"/>
                  </a:lnTo>
                  <a:lnTo>
                    <a:pt x="1153973" y="197273"/>
                  </a:lnTo>
                  <a:lnTo>
                    <a:pt x="1110808" y="219801"/>
                  </a:lnTo>
                  <a:lnTo>
                    <a:pt x="1068150" y="243547"/>
                  </a:lnTo>
                  <a:lnTo>
                    <a:pt x="1025998" y="268510"/>
                  </a:lnTo>
                  <a:lnTo>
                    <a:pt x="984352" y="294692"/>
                  </a:lnTo>
                  <a:lnTo>
                    <a:pt x="943213" y="322091"/>
                  </a:lnTo>
                  <a:lnTo>
                    <a:pt x="902579" y="350708"/>
                  </a:lnTo>
                  <a:lnTo>
                    <a:pt x="862452" y="380542"/>
                  </a:lnTo>
                  <a:lnTo>
                    <a:pt x="822831" y="411594"/>
                  </a:lnTo>
                  <a:lnTo>
                    <a:pt x="783716" y="443865"/>
                  </a:lnTo>
                  <a:lnTo>
                    <a:pt x="748033" y="474898"/>
                  </a:lnTo>
                  <a:lnTo>
                    <a:pt x="713344" y="506774"/>
                  </a:lnTo>
                  <a:lnTo>
                    <a:pt x="679652" y="539495"/>
                  </a:lnTo>
                  <a:lnTo>
                    <a:pt x="646955" y="573058"/>
                  </a:lnTo>
                  <a:lnTo>
                    <a:pt x="615253" y="607466"/>
                  </a:lnTo>
                  <a:lnTo>
                    <a:pt x="584547" y="642717"/>
                  </a:lnTo>
                  <a:lnTo>
                    <a:pt x="554836" y="678811"/>
                  </a:lnTo>
                  <a:lnTo>
                    <a:pt x="526121" y="715749"/>
                  </a:lnTo>
                  <a:lnTo>
                    <a:pt x="498401" y="753531"/>
                  </a:lnTo>
                  <a:lnTo>
                    <a:pt x="471676" y="792156"/>
                  </a:lnTo>
                  <a:lnTo>
                    <a:pt x="445946" y="831624"/>
                  </a:lnTo>
                  <a:lnTo>
                    <a:pt x="421211" y="871936"/>
                  </a:lnTo>
                  <a:lnTo>
                    <a:pt x="397472" y="913092"/>
                  </a:lnTo>
                  <a:lnTo>
                    <a:pt x="374727" y="955091"/>
                  </a:lnTo>
                  <a:lnTo>
                    <a:pt x="352977" y="997934"/>
                  </a:lnTo>
                  <a:lnTo>
                    <a:pt x="332222" y="1041620"/>
                  </a:lnTo>
                  <a:lnTo>
                    <a:pt x="312462" y="1086150"/>
                  </a:lnTo>
                  <a:lnTo>
                    <a:pt x="293696" y="1131524"/>
                  </a:lnTo>
                  <a:lnTo>
                    <a:pt x="275925" y="1177741"/>
                  </a:lnTo>
                  <a:lnTo>
                    <a:pt x="259149" y="1224801"/>
                  </a:lnTo>
                  <a:lnTo>
                    <a:pt x="243367" y="1272705"/>
                  </a:lnTo>
                  <a:lnTo>
                    <a:pt x="228580" y="1321453"/>
                  </a:lnTo>
                  <a:lnTo>
                    <a:pt x="214787" y="1371044"/>
                  </a:lnTo>
                  <a:lnTo>
                    <a:pt x="201988" y="1421479"/>
                  </a:lnTo>
                  <a:lnTo>
                    <a:pt x="190184" y="1472757"/>
                  </a:lnTo>
                  <a:lnTo>
                    <a:pt x="179373" y="1524879"/>
                  </a:lnTo>
                  <a:lnTo>
                    <a:pt x="169557" y="1577844"/>
                  </a:lnTo>
                  <a:lnTo>
                    <a:pt x="160735" y="1631653"/>
                  </a:lnTo>
                  <a:lnTo>
                    <a:pt x="152907" y="1686305"/>
                  </a:lnTo>
                  <a:lnTo>
                    <a:pt x="866520" y="1686305"/>
                  </a:lnTo>
                  <a:lnTo>
                    <a:pt x="878789" y="1629724"/>
                  </a:lnTo>
                  <a:lnTo>
                    <a:pt x="892600" y="1574906"/>
                  </a:lnTo>
                  <a:lnTo>
                    <a:pt x="907953" y="1521851"/>
                  </a:lnTo>
                  <a:lnTo>
                    <a:pt x="924849" y="1470560"/>
                  </a:lnTo>
                  <a:lnTo>
                    <a:pt x="943287" y="1421033"/>
                  </a:lnTo>
                  <a:lnTo>
                    <a:pt x="963268" y="1373268"/>
                  </a:lnTo>
                  <a:lnTo>
                    <a:pt x="984791" y="1327267"/>
                  </a:lnTo>
                  <a:lnTo>
                    <a:pt x="1007857" y="1283028"/>
                  </a:lnTo>
                  <a:lnTo>
                    <a:pt x="1032465" y="1240552"/>
                  </a:lnTo>
                  <a:lnTo>
                    <a:pt x="1058616" y="1199839"/>
                  </a:lnTo>
                  <a:lnTo>
                    <a:pt x="1086309" y="1160888"/>
                  </a:lnTo>
                  <a:lnTo>
                    <a:pt x="1115544" y="1123699"/>
                  </a:lnTo>
                  <a:lnTo>
                    <a:pt x="1146322" y="1088273"/>
                  </a:lnTo>
                  <a:lnTo>
                    <a:pt x="1178643" y="1054608"/>
                  </a:lnTo>
                  <a:lnTo>
                    <a:pt x="1212505" y="1022705"/>
                  </a:lnTo>
                  <a:lnTo>
                    <a:pt x="1247911" y="992563"/>
                  </a:lnTo>
                  <a:lnTo>
                    <a:pt x="1284859" y="964183"/>
                  </a:lnTo>
                  <a:lnTo>
                    <a:pt x="1327829" y="934081"/>
                  </a:lnTo>
                  <a:lnTo>
                    <a:pt x="1371192" y="906055"/>
                  </a:lnTo>
                  <a:lnTo>
                    <a:pt x="1414949" y="880104"/>
                  </a:lnTo>
                  <a:lnTo>
                    <a:pt x="1459101" y="856230"/>
                  </a:lnTo>
                  <a:lnTo>
                    <a:pt x="1503647" y="834432"/>
                  </a:lnTo>
                  <a:lnTo>
                    <a:pt x="1548588" y="814710"/>
                  </a:lnTo>
                  <a:lnTo>
                    <a:pt x="1593924" y="797063"/>
                  </a:lnTo>
                  <a:lnTo>
                    <a:pt x="1639657" y="781493"/>
                  </a:lnTo>
                  <a:lnTo>
                    <a:pt x="1685786" y="767999"/>
                  </a:lnTo>
                  <a:lnTo>
                    <a:pt x="1732312" y="756581"/>
                  </a:lnTo>
                  <a:lnTo>
                    <a:pt x="1779236" y="747239"/>
                  </a:lnTo>
                  <a:lnTo>
                    <a:pt x="1826557" y="739973"/>
                  </a:lnTo>
                  <a:lnTo>
                    <a:pt x="1874277" y="734783"/>
                  </a:lnTo>
                  <a:lnTo>
                    <a:pt x="1922395" y="731669"/>
                  </a:lnTo>
                  <a:lnTo>
                    <a:pt x="1970913" y="730630"/>
                  </a:lnTo>
                  <a:lnTo>
                    <a:pt x="2019644" y="731718"/>
                  </a:lnTo>
                  <a:lnTo>
                    <a:pt x="2067668" y="734982"/>
                  </a:lnTo>
                  <a:lnTo>
                    <a:pt x="2114983" y="740421"/>
                  </a:lnTo>
                  <a:lnTo>
                    <a:pt x="2161591" y="748036"/>
                  </a:lnTo>
                  <a:lnTo>
                    <a:pt x="2207491" y="757827"/>
                  </a:lnTo>
                  <a:lnTo>
                    <a:pt x="2252683" y="769794"/>
                  </a:lnTo>
                  <a:lnTo>
                    <a:pt x="2297167" y="783937"/>
                  </a:lnTo>
                  <a:lnTo>
                    <a:pt x="2340943" y="800256"/>
                  </a:lnTo>
                  <a:lnTo>
                    <a:pt x="2384012" y="818753"/>
                  </a:lnTo>
                  <a:lnTo>
                    <a:pt x="2426372" y="839425"/>
                  </a:lnTo>
                  <a:lnTo>
                    <a:pt x="2468025" y="862275"/>
                  </a:lnTo>
                  <a:lnTo>
                    <a:pt x="2508969" y="887301"/>
                  </a:lnTo>
                  <a:lnTo>
                    <a:pt x="2549206" y="914505"/>
                  </a:lnTo>
                  <a:lnTo>
                    <a:pt x="2588735" y="943886"/>
                  </a:lnTo>
                  <a:lnTo>
                    <a:pt x="2627555" y="975444"/>
                  </a:lnTo>
                  <a:lnTo>
                    <a:pt x="2665668" y="1009179"/>
                  </a:lnTo>
                  <a:lnTo>
                    <a:pt x="2703073" y="1045092"/>
                  </a:lnTo>
                  <a:lnTo>
                    <a:pt x="2739770" y="1083182"/>
                  </a:lnTo>
                  <a:lnTo>
                    <a:pt x="2775085" y="1122735"/>
                  </a:lnTo>
                  <a:lnTo>
                    <a:pt x="2808383" y="1163075"/>
                  </a:lnTo>
                  <a:lnTo>
                    <a:pt x="2839665" y="1204203"/>
                  </a:lnTo>
                  <a:lnTo>
                    <a:pt x="2868931" y="1246119"/>
                  </a:lnTo>
                  <a:lnTo>
                    <a:pt x="2896181" y="1288823"/>
                  </a:lnTo>
                  <a:lnTo>
                    <a:pt x="2921413" y="1332314"/>
                  </a:lnTo>
                  <a:lnTo>
                    <a:pt x="2944629" y="1376594"/>
                  </a:lnTo>
                  <a:lnTo>
                    <a:pt x="2965827" y="1421661"/>
                  </a:lnTo>
                  <a:lnTo>
                    <a:pt x="2985007" y="1467516"/>
                  </a:lnTo>
                  <a:lnTo>
                    <a:pt x="3002170" y="1514159"/>
                  </a:lnTo>
                  <a:lnTo>
                    <a:pt x="3017315" y="1561590"/>
                  </a:lnTo>
                  <a:lnTo>
                    <a:pt x="3030441" y="1609809"/>
                  </a:lnTo>
                  <a:lnTo>
                    <a:pt x="3041548" y="1658816"/>
                  </a:lnTo>
                  <a:lnTo>
                    <a:pt x="3050636" y="1708610"/>
                  </a:lnTo>
                  <a:lnTo>
                    <a:pt x="3057706" y="1759193"/>
                  </a:lnTo>
                  <a:lnTo>
                    <a:pt x="3062755" y="1810563"/>
                  </a:lnTo>
                  <a:lnTo>
                    <a:pt x="3065785" y="1862721"/>
                  </a:lnTo>
                  <a:lnTo>
                    <a:pt x="3066795" y="1915668"/>
                  </a:lnTo>
                  <a:lnTo>
                    <a:pt x="3065722" y="1963395"/>
                  </a:lnTo>
                  <a:lnTo>
                    <a:pt x="3062503" y="2010656"/>
                  </a:lnTo>
                  <a:lnTo>
                    <a:pt x="3057137" y="2057449"/>
                  </a:lnTo>
                  <a:lnTo>
                    <a:pt x="3049625" y="2103774"/>
                  </a:lnTo>
                  <a:lnTo>
                    <a:pt x="3039967" y="2149630"/>
                  </a:lnTo>
                  <a:lnTo>
                    <a:pt x="3028163" y="2195017"/>
                  </a:lnTo>
                  <a:lnTo>
                    <a:pt x="3014212" y="2239935"/>
                  </a:lnTo>
                  <a:lnTo>
                    <a:pt x="2998115" y="2284383"/>
                  </a:lnTo>
                  <a:lnTo>
                    <a:pt x="2979872" y="2328361"/>
                  </a:lnTo>
                  <a:lnTo>
                    <a:pt x="2959483" y="2371867"/>
                  </a:lnTo>
                  <a:lnTo>
                    <a:pt x="2936947" y="2414902"/>
                  </a:lnTo>
                  <a:lnTo>
                    <a:pt x="2912265" y="2457466"/>
                  </a:lnTo>
                  <a:lnTo>
                    <a:pt x="2885437" y="2499557"/>
                  </a:lnTo>
                  <a:lnTo>
                    <a:pt x="2856462" y="2541175"/>
                  </a:lnTo>
                  <a:lnTo>
                    <a:pt x="2825342" y="2582321"/>
                  </a:lnTo>
                  <a:lnTo>
                    <a:pt x="2792075" y="2622992"/>
                  </a:lnTo>
                  <a:lnTo>
                    <a:pt x="2756662" y="2663190"/>
                  </a:lnTo>
                  <a:lnTo>
                    <a:pt x="0" y="5594096"/>
                  </a:lnTo>
                  <a:lnTo>
                    <a:pt x="3695445" y="5594096"/>
                  </a:lnTo>
                  <a:lnTo>
                    <a:pt x="3695445" y="4871974"/>
                  </a:lnTo>
                  <a:lnTo>
                    <a:pt x="1635505" y="4871974"/>
                  </a:lnTo>
                  <a:lnTo>
                    <a:pt x="3174491" y="3229610"/>
                  </a:lnTo>
                  <a:lnTo>
                    <a:pt x="3216052" y="3184668"/>
                  </a:lnTo>
                  <a:lnTo>
                    <a:pt x="3256008" y="3140140"/>
                  </a:lnTo>
                  <a:lnTo>
                    <a:pt x="3294359" y="3096027"/>
                  </a:lnTo>
                  <a:lnTo>
                    <a:pt x="3331106" y="3052327"/>
                  </a:lnTo>
                  <a:lnTo>
                    <a:pt x="3366249" y="3009043"/>
                  </a:lnTo>
                  <a:lnTo>
                    <a:pt x="3399788" y="2966173"/>
                  </a:lnTo>
                  <a:lnTo>
                    <a:pt x="3431722" y="2923717"/>
                  </a:lnTo>
                  <a:lnTo>
                    <a:pt x="3462051" y="2881677"/>
                  </a:lnTo>
                  <a:lnTo>
                    <a:pt x="3490777" y="2840052"/>
                  </a:lnTo>
                  <a:lnTo>
                    <a:pt x="3517898" y="2798843"/>
                  </a:lnTo>
                  <a:lnTo>
                    <a:pt x="3543414" y="2758049"/>
                  </a:lnTo>
                  <a:lnTo>
                    <a:pt x="3567326" y="2717671"/>
                  </a:lnTo>
                  <a:lnTo>
                    <a:pt x="3589634" y="2677708"/>
                  </a:lnTo>
                  <a:lnTo>
                    <a:pt x="3610338" y="2638162"/>
                  </a:lnTo>
                  <a:lnTo>
                    <a:pt x="3629437" y="2599033"/>
                  </a:lnTo>
                  <a:lnTo>
                    <a:pt x="3646932" y="2560320"/>
                  </a:lnTo>
                  <a:lnTo>
                    <a:pt x="3665303" y="2515999"/>
                  </a:lnTo>
                  <a:lnTo>
                    <a:pt x="3682317" y="2471049"/>
                  </a:lnTo>
                  <a:lnTo>
                    <a:pt x="3697973" y="2425469"/>
                  </a:lnTo>
                  <a:lnTo>
                    <a:pt x="3712271" y="2379259"/>
                  </a:lnTo>
                  <a:lnTo>
                    <a:pt x="3725210" y="2332419"/>
                  </a:lnTo>
                  <a:lnTo>
                    <a:pt x="3736789" y="2284950"/>
                  </a:lnTo>
                  <a:lnTo>
                    <a:pt x="3747008" y="2236851"/>
                  </a:lnTo>
                  <a:lnTo>
                    <a:pt x="3755866" y="2188121"/>
                  </a:lnTo>
                  <a:lnTo>
                    <a:pt x="3763363" y="2138762"/>
                  </a:lnTo>
                  <a:lnTo>
                    <a:pt x="3769498" y="2088774"/>
                  </a:lnTo>
                  <a:lnTo>
                    <a:pt x="3774270" y="2038155"/>
                  </a:lnTo>
                  <a:lnTo>
                    <a:pt x="3777680" y="1986907"/>
                  </a:lnTo>
                  <a:lnTo>
                    <a:pt x="3779726" y="1935029"/>
                  </a:lnTo>
                  <a:lnTo>
                    <a:pt x="3780409" y="1882521"/>
                  </a:lnTo>
                  <a:lnTo>
                    <a:pt x="3779782" y="1830017"/>
                  </a:lnTo>
                  <a:lnTo>
                    <a:pt x="3777902" y="1778003"/>
                  </a:lnTo>
                  <a:lnTo>
                    <a:pt x="3774770" y="1726480"/>
                  </a:lnTo>
                  <a:lnTo>
                    <a:pt x="3770384" y="1675446"/>
                  </a:lnTo>
                  <a:lnTo>
                    <a:pt x="3764746" y="1624903"/>
                  </a:lnTo>
                  <a:lnTo>
                    <a:pt x="3757854" y="1574850"/>
                  </a:lnTo>
                  <a:lnTo>
                    <a:pt x="3749710" y="1525287"/>
                  </a:lnTo>
                  <a:lnTo>
                    <a:pt x="3740312" y="1476213"/>
                  </a:lnTo>
                  <a:lnTo>
                    <a:pt x="3729662" y="1427630"/>
                  </a:lnTo>
                  <a:lnTo>
                    <a:pt x="3717759" y="1379536"/>
                  </a:lnTo>
                  <a:lnTo>
                    <a:pt x="3704604" y="1331933"/>
                  </a:lnTo>
                  <a:lnTo>
                    <a:pt x="3690195" y="1284819"/>
                  </a:lnTo>
                  <a:lnTo>
                    <a:pt x="3674534" y="1238195"/>
                  </a:lnTo>
                  <a:lnTo>
                    <a:pt x="3657620" y="1192061"/>
                  </a:lnTo>
                  <a:lnTo>
                    <a:pt x="3639454" y="1146416"/>
                  </a:lnTo>
                  <a:lnTo>
                    <a:pt x="3620035" y="1101262"/>
                  </a:lnTo>
                  <a:lnTo>
                    <a:pt x="3599363" y="1056597"/>
                  </a:lnTo>
                  <a:lnTo>
                    <a:pt x="3577439" y="1012421"/>
                  </a:lnTo>
                  <a:lnTo>
                    <a:pt x="3554262" y="968735"/>
                  </a:lnTo>
                  <a:lnTo>
                    <a:pt x="3529833" y="925539"/>
                  </a:lnTo>
                  <a:lnTo>
                    <a:pt x="3504151" y="882832"/>
                  </a:lnTo>
                  <a:lnTo>
                    <a:pt x="3477217" y="840615"/>
                  </a:lnTo>
                  <a:lnTo>
                    <a:pt x="3449030" y="798888"/>
                  </a:lnTo>
                  <a:lnTo>
                    <a:pt x="3419591" y="757650"/>
                  </a:lnTo>
                  <a:lnTo>
                    <a:pt x="3388900" y="716901"/>
                  </a:lnTo>
                  <a:lnTo>
                    <a:pt x="3356957" y="676641"/>
                  </a:lnTo>
                  <a:lnTo>
                    <a:pt x="3323761" y="636871"/>
                  </a:lnTo>
                  <a:lnTo>
                    <a:pt x="3289313" y="597591"/>
                  </a:lnTo>
                  <a:lnTo>
                    <a:pt x="3253613" y="558800"/>
                  </a:lnTo>
                  <a:lnTo>
                    <a:pt x="3215769" y="519602"/>
                  </a:lnTo>
                  <a:lnTo>
                    <a:pt x="3177457" y="481830"/>
                  </a:lnTo>
                  <a:lnTo>
                    <a:pt x="3138679" y="445482"/>
                  </a:lnTo>
                  <a:lnTo>
                    <a:pt x="3099433" y="410560"/>
                  </a:lnTo>
                  <a:lnTo>
                    <a:pt x="3059720" y="377062"/>
                  </a:lnTo>
                  <a:lnTo>
                    <a:pt x="3019540" y="344990"/>
                  </a:lnTo>
                  <a:lnTo>
                    <a:pt x="2978894" y="314342"/>
                  </a:lnTo>
                  <a:lnTo>
                    <a:pt x="2937780" y="285120"/>
                  </a:lnTo>
                  <a:lnTo>
                    <a:pt x="2896200" y="257323"/>
                  </a:lnTo>
                  <a:lnTo>
                    <a:pt x="2854153" y="230951"/>
                  </a:lnTo>
                  <a:lnTo>
                    <a:pt x="2811640" y="206004"/>
                  </a:lnTo>
                  <a:lnTo>
                    <a:pt x="2768661" y="182483"/>
                  </a:lnTo>
                  <a:lnTo>
                    <a:pt x="2725215" y="160386"/>
                  </a:lnTo>
                  <a:lnTo>
                    <a:pt x="2681303" y="139715"/>
                  </a:lnTo>
                  <a:lnTo>
                    <a:pt x="2636925" y="120470"/>
                  </a:lnTo>
                  <a:lnTo>
                    <a:pt x="2592081" y="102650"/>
                  </a:lnTo>
                  <a:lnTo>
                    <a:pt x="2546771" y="86255"/>
                  </a:lnTo>
                  <a:lnTo>
                    <a:pt x="2500996" y="71285"/>
                  </a:lnTo>
                  <a:lnTo>
                    <a:pt x="2454755" y="57742"/>
                  </a:lnTo>
                  <a:lnTo>
                    <a:pt x="2408048" y="45623"/>
                  </a:lnTo>
                  <a:lnTo>
                    <a:pt x="2360876" y="34930"/>
                  </a:lnTo>
                  <a:lnTo>
                    <a:pt x="2313239" y="25663"/>
                  </a:lnTo>
                  <a:lnTo>
                    <a:pt x="2265136" y="17822"/>
                  </a:lnTo>
                  <a:lnTo>
                    <a:pt x="2216568" y="11406"/>
                  </a:lnTo>
                  <a:lnTo>
                    <a:pt x="2167536" y="6416"/>
                  </a:lnTo>
                  <a:lnTo>
                    <a:pt x="2118038" y="2851"/>
                  </a:lnTo>
                  <a:lnTo>
                    <a:pt x="2068076" y="712"/>
                  </a:lnTo>
                  <a:lnTo>
                    <a:pt x="2017649" y="0"/>
                  </a:lnTo>
                  <a:close/>
                </a:path>
              </a:pathLst>
            </a:custGeom>
            <a:solidFill>
              <a:srgbClr val="A2A2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3292" y="0"/>
              <a:ext cx="3607308" cy="1028699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231392" y="0"/>
              <a:ext cx="3044508" cy="10287000"/>
            </a:xfrm>
            <a:custGeom>
              <a:avLst/>
              <a:gdLst/>
              <a:ahLst/>
              <a:cxnLst/>
              <a:rect l="l" t="t" r="r" b="b"/>
              <a:pathLst>
                <a:path w="2856229" h="10287000">
                  <a:moveTo>
                    <a:pt x="2855976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2855976" y="10287000"/>
                  </a:lnTo>
                  <a:lnTo>
                    <a:pt x="2855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828292" y="8757005"/>
            <a:ext cx="2057908" cy="89960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88900" marR="5080" indent="-76200">
              <a:lnSpc>
                <a:spcPts val="3100"/>
              </a:lnSpc>
              <a:spcBef>
                <a:spcPts val="815"/>
              </a:spcBef>
            </a:pPr>
            <a:r>
              <a:rPr lang="en-US" sz="3200" spc="35" dirty="0" err="1">
                <a:solidFill>
                  <a:srgbClr val="A2A2A2"/>
                </a:solidFill>
                <a:latin typeface="Gill Sans MT"/>
              </a:rPr>
              <a:t>Profil</a:t>
            </a:r>
            <a:r>
              <a:rPr lang="en-US" sz="3200" spc="35" dirty="0">
                <a:solidFill>
                  <a:srgbClr val="A2A2A2"/>
                </a:solidFill>
                <a:latin typeface="Gill Sans MT"/>
              </a:rPr>
              <a:t> Perseroan</a:t>
            </a:r>
            <a:endParaRPr sz="3200" spc="35" dirty="0">
              <a:solidFill>
                <a:srgbClr val="A2A2A2"/>
              </a:solidFill>
              <a:latin typeface="Gill Sans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175695" y="8752073"/>
            <a:ext cx="1964817" cy="89960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88900" marR="5080" indent="-76200">
              <a:lnSpc>
                <a:spcPts val="3100"/>
              </a:lnSpc>
              <a:spcBef>
                <a:spcPts val="815"/>
              </a:spcBef>
            </a:pPr>
            <a:r>
              <a:rPr lang="en-US" sz="3200" spc="35" dirty="0" err="1">
                <a:solidFill>
                  <a:srgbClr val="A2A2A2"/>
                </a:solidFill>
                <a:latin typeface="Gill Sans MT"/>
              </a:rPr>
              <a:t>Kegiatan</a:t>
            </a:r>
            <a:r>
              <a:rPr lang="en-US" sz="3200" spc="35" dirty="0">
                <a:solidFill>
                  <a:srgbClr val="A2A2A2"/>
                </a:solidFill>
                <a:latin typeface="Gill Sans MT"/>
              </a:rPr>
              <a:t> Usaha</a:t>
            </a:r>
            <a:endParaRPr sz="3200" spc="35" dirty="0">
              <a:solidFill>
                <a:srgbClr val="A2A2A2"/>
              </a:solidFill>
              <a:latin typeface="Gill Sans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686800" y="8752744"/>
            <a:ext cx="2133600" cy="89960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88900" marR="5080" indent="-76200">
              <a:lnSpc>
                <a:spcPts val="3100"/>
              </a:lnSpc>
              <a:spcBef>
                <a:spcPts val="815"/>
              </a:spcBef>
            </a:pPr>
            <a:r>
              <a:rPr lang="en-US" sz="3200" spc="35" dirty="0">
                <a:solidFill>
                  <a:srgbClr val="A2A2A2"/>
                </a:solidFill>
                <a:latin typeface="Gill Sans MT"/>
                <a:cs typeface="Gill Sans MT"/>
              </a:rPr>
              <a:t>Kinerja </a:t>
            </a:r>
            <a:r>
              <a:rPr lang="en-US" sz="3200" spc="35" dirty="0" err="1">
                <a:solidFill>
                  <a:srgbClr val="A2A2A2"/>
                </a:solidFill>
                <a:latin typeface="Gill Sans MT"/>
                <a:cs typeface="Gill Sans MT"/>
              </a:rPr>
              <a:t>Keuangan</a:t>
            </a:r>
            <a:endParaRPr sz="3200" dirty="0">
              <a:latin typeface="Gill Sans MT"/>
              <a:cs typeface="Gill Sans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966450" y="8590561"/>
            <a:ext cx="2206750" cy="1297150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 marR="5080" indent="103505">
              <a:lnSpc>
                <a:spcPts val="3100"/>
              </a:lnSpc>
              <a:spcBef>
                <a:spcPts val="815"/>
              </a:spcBef>
            </a:pPr>
            <a:r>
              <a:rPr lang="en-US" sz="3200" b="1" spc="180" dirty="0" err="1">
                <a:solidFill>
                  <a:srgbClr val="000000"/>
                </a:solidFill>
                <a:latin typeface="Gill Sans MT"/>
                <a:cs typeface="Gill Sans MT"/>
              </a:rPr>
              <a:t>Tinjauan</a:t>
            </a:r>
            <a:r>
              <a:rPr lang="en-US" sz="3200" b="1" spc="180" dirty="0">
                <a:solidFill>
                  <a:srgbClr val="000000"/>
                </a:solidFill>
                <a:latin typeface="Gill Sans MT"/>
                <a:cs typeface="Gill Sans MT"/>
              </a:rPr>
              <a:t> </a:t>
            </a:r>
            <a:r>
              <a:rPr lang="en-US" sz="3200" b="1" spc="180" dirty="0" err="1">
                <a:solidFill>
                  <a:srgbClr val="000000"/>
                </a:solidFill>
                <a:latin typeface="Gill Sans MT"/>
                <a:cs typeface="Gill Sans MT"/>
              </a:rPr>
              <a:t>Industri</a:t>
            </a:r>
            <a:r>
              <a:rPr lang="en-US" sz="3200" b="1" spc="180" dirty="0">
                <a:solidFill>
                  <a:srgbClr val="000000"/>
                </a:solidFill>
                <a:latin typeface="Gill Sans MT"/>
                <a:cs typeface="Gill Sans MT"/>
              </a:rPr>
              <a:t> Perseroan</a:t>
            </a:r>
            <a:endParaRPr sz="3200" b="1" dirty="0">
              <a:solidFill>
                <a:srgbClr val="000000"/>
              </a:solidFill>
              <a:latin typeface="Gill Sans MT"/>
              <a:cs typeface="Gill Sans MT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-12700" y="0"/>
            <a:ext cx="1666875" cy="10312400"/>
            <a:chOff x="-12700" y="0"/>
            <a:chExt cx="1666875" cy="10312400"/>
          </a:xfrm>
        </p:grpSpPr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31391" y="0"/>
              <a:ext cx="422249" cy="10286996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231391" y="0"/>
              <a:ext cx="0" cy="10287000"/>
            </a:xfrm>
            <a:custGeom>
              <a:avLst/>
              <a:gdLst/>
              <a:ahLst/>
              <a:cxnLst/>
              <a:rect l="l" t="t" r="r" b="b"/>
              <a:pathLst>
                <a:path h="10287000">
                  <a:moveTo>
                    <a:pt x="0" y="10286997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EEEF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0" y="0"/>
              <a:ext cx="1231900" cy="10287000"/>
            </a:xfrm>
            <a:custGeom>
              <a:avLst/>
              <a:gdLst/>
              <a:ahLst/>
              <a:cxnLst/>
              <a:rect l="l" t="t" r="r" b="b"/>
              <a:pathLst>
                <a:path w="1231900" h="10287000">
                  <a:moveTo>
                    <a:pt x="1231392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1231392" y="10287000"/>
                  </a:lnTo>
                  <a:lnTo>
                    <a:pt x="1231392" y="0"/>
                  </a:lnTo>
                  <a:close/>
                </a:path>
              </a:pathLst>
            </a:custGeom>
            <a:solidFill>
              <a:srgbClr val="EEEF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0" y="0"/>
              <a:ext cx="1231900" cy="10287000"/>
            </a:xfrm>
            <a:custGeom>
              <a:avLst/>
              <a:gdLst/>
              <a:ahLst/>
              <a:cxnLst/>
              <a:rect l="l" t="t" r="r" b="b"/>
              <a:pathLst>
                <a:path w="1231900" h="10287000">
                  <a:moveTo>
                    <a:pt x="0" y="10287000"/>
                  </a:moveTo>
                  <a:lnTo>
                    <a:pt x="1231392" y="10287000"/>
                  </a:lnTo>
                  <a:lnTo>
                    <a:pt x="1231392" y="0"/>
                  </a:lnTo>
                  <a:lnTo>
                    <a:pt x="0" y="0"/>
                  </a:lnTo>
                  <a:lnTo>
                    <a:pt x="0" y="10287000"/>
                  </a:lnTo>
                  <a:close/>
                </a:path>
              </a:pathLst>
            </a:custGeom>
            <a:ln w="25400">
              <a:solidFill>
                <a:srgbClr val="EEEF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285115" y="4446777"/>
            <a:ext cx="666849" cy="54832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5170"/>
              </a:lnSpc>
            </a:pPr>
            <a:r>
              <a:rPr lang="en-US" sz="4800" spc="55" dirty="0">
                <a:latin typeface="Gill Sans MT" panose="020B0502020104020203" pitchFamily="34" charset="0"/>
                <a:cs typeface="Tw Cen MT"/>
              </a:rPr>
              <a:t>DAFTAR ISI</a:t>
            </a:r>
            <a:endParaRPr sz="4800" dirty="0">
              <a:latin typeface="Gill Sans MT" panose="020B0502020104020203" pitchFamily="34" charset="0"/>
              <a:cs typeface="Tw Cen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5316200" y="8752074"/>
            <a:ext cx="2362200" cy="89960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 marR="5080" indent="63500">
              <a:lnSpc>
                <a:spcPts val="3100"/>
              </a:lnSpc>
              <a:spcBef>
                <a:spcPts val="815"/>
              </a:spcBef>
            </a:pPr>
            <a:r>
              <a:rPr lang="en-US" sz="3200" spc="120" dirty="0" err="1">
                <a:solidFill>
                  <a:srgbClr val="A1A1A1"/>
                </a:solidFill>
                <a:latin typeface="Gill Sans MT"/>
                <a:cs typeface="Gill Sans MT"/>
              </a:rPr>
              <a:t>Penawaran</a:t>
            </a:r>
            <a:r>
              <a:rPr lang="en-US" sz="3200" spc="120" dirty="0">
                <a:solidFill>
                  <a:srgbClr val="A1A1A1"/>
                </a:solidFill>
                <a:latin typeface="Gill Sans MT"/>
                <a:cs typeface="Gill Sans MT"/>
              </a:rPr>
              <a:t> </a:t>
            </a:r>
            <a:r>
              <a:rPr lang="en-US" sz="3200" spc="120" dirty="0" err="1">
                <a:solidFill>
                  <a:srgbClr val="A1A1A1"/>
                </a:solidFill>
                <a:latin typeface="Gill Sans MT"/>
                <a:cs typeface="Gill Sans MT"/>
              </a:rPr>
              <a:t>Umum</a:t>
            </a:r>
            <a:endParaRPr sz="3200" dirty="0">
              <a:latin typeface="Gill Sans MT"/>
              <a:cs typeface="Gill Sans MT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573783" y="1918970"/>
            <a:ext cx="1652905" cy="5394960"/>
          </a:xfrm>
          <a:custGeom>
            <a:avLst/>
            <a:gdLst/>
            <a:ahLst/>
            <a:cxnLst/>
            <a:rect l="l" t="t" r="r" b="b"/>
            <a:pathLst>
              <a:path w="1652905" h="5394959">
                <a:moveTo>
                  <a:pt x="1652397" y="0"/>
                </a:moveTo>
                <a:lnTo>
                  <a:pt x="246379" y="0"/>
                </a:lnTo>
                <a:lnTo>
                  <a:pt x="0" y="713612"/>
                </a:lnTo>
                <a:lnTo>
                  <a:pt x="921766" y="713612"/>
                </a:lnTo>
                <a:lnTo>
                  <a:pt x="921766" y="5394452"/>
                </a:lnTo>
                <a:lnTo>
                  <a:pt x="1652397" y="5394452"/>
                </a:lnTo>
                <a:lnTo>
                  <a:pt x="1652397" y="0"/>
                </a:lnTo>
                <a:close/>
              </a:path>
            </a:pathLst>
          </a:custGeom>
          <a:solidFill>
            <a:srgbClr val="A2A2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1D47DF-437E-12C0-5755-C406C6623D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2080"/>
              </a:lnSpc>
            </a:pPr>
            <a:fld id="{81D60167-4931-47E6-BA6A-407CBD079E47}" type="slidenum">
              <a:rPr lang="en-US" spc="25" smtClean="0"/>
              <a:pPr marL="38100">
                <a:lnSpc>
                  <a:spcPts val="2080"/>
                </a:lnSpc>
              </a:pPr>
              <a:t>25</a:t>
            </a:fld>
            <a:r>
              <a:rPr lang="en-US" spc="-185"/>
              <a:t> </a:t>
            </a:r>
            <a:endParaRPr lang="en-US" spc="-185" dirty="0"/>
          </a:p>
        </p:txBody>
      </p:sp>
    </p:spTree>
    <p:extLst>
      <p:ext uri="{BB962C8B-B14F-4D97-AF65-F5344CB8AC3E}">
        <p14:creationId xmlns:p14="http://schemas.microsoft.com/office/powerpoint/2010/main" val="1807455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C84860A7-BA65-4635-F414-416FC4F8A747}"/>
              </a:ext>
            </a:extLst>
          </p:cNvPr>
          <p:cNvSpPr/>
          <p:nvPr/>
        </p:nvSpPr>
        <p:spPr>
          <a:xfrm>
            <a:off x="0" y="1518170"/>
            <a:ext cx="8187659" cy="181955"/>
          </a:xfrm>
          <a:prstGeom prst="chevron">
            <a:avLst/>
          </a:prstGeom>
          <a:solidFill>
            <a:srgbClr val="C6E6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73091" y="382306"/>
            <a:ext cx="2056137" cy="535778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82879" y="1090296"/>
            <a:ext cx="17139285" cy="6637575"/>
            <a:chOff x="182879" y="684595"/>
            <a:chExt cx="17139285" cy="6637575"/>
          </a:xfrm>
        </p:grpSpPr>
        <p:sp>
          <p:nvSpPr>
            <p:cNvPr id="6" name="object 6"/>
            <p:cNvSpPr/>
            <p:nvPr/>
          </p:nvSpPr>
          <p:spPr>
            <a:xfrm>
              <a:off x="13990319" y="3834383"/>
              <a:ext cx="3331845" cy="3423285"/>
            </a:xfrm>
            <a:custGeom>
              <a:avLst/>
              <a:gdLst/>
              <a:ahLst/>
              <a:cxnLst/>
              <a:rect l="l" t="t" r="r" b="b"/>
              <a:pathLst>
                <a:path w="3331844" h="3423284">
                  <a:moveTo>
                    <a:pt x="3081147" y="0"/>
                  </a:moveTo>
                  <a:lnTo>
                    <a:pt x="250317" y="0"/>
                  </a:lnTo>
                  <a:lnTo>
                    <a:pt x="205307" y="4031"/>
                  </a:lnTo>
                  <a:lnTo>
                    <a:pt x="162950" y="15653"/>
                  </a:lnTo>
                  <a:lnTo>
                    <a:pt x="123951" y="34162"/>
                  </a:lnTo>
                  <a:lnTo>
                    <a:pt x="89017" y="58852"/>
                  </a:lnTo>
                  <a:lnTo>
                    <a:pt x="58852" y="89017"/>
                  </a:lnTo>
                  <a:lnTo>
                    <a:pt x="34163" y="123951"/>
                  </a:lnTo>
                  <a:lnTo>
                    <a:pt x="15653" y="162950"/>
                  </a:lnTo>
                  <a:lnTo>
                    <a:pt x="4031" y="205307"/>
                  </a:lnTo>
                  <a:lnTo>
                    <a:pt x="0" y="250316"/>
                  </a:lnTo>
                  <a:lnTo>
                    <a:pt x="0" y="3172587"/>
                  </a:lnTo>
                  <a:lnTo>
                    <a:pt x="4031" y="3217596"/>
                  </a:lnTo>
                  <a:lnTo>
                    <a:pt x="15653" y="3259953"/>
                  </a:lnTo>
                  <a:lnTo>
                    <a:pt x="34163" y="3298952"/>
                  </a:lnTo>
                  <a:lnTo>
                    <a:pt x="58852" y="3333886"/>
                  </a:lnTo>
                  <a:lnTo>
                    <a:pt x="89017" y="3364051"/>
                  </a:lnTo>
                  <a:lnTo>
                    <a:pt x="123952" y="3388741"/>
                  </a:lnTo>
                  <a:lnTo>
                    <a:pt x="162950" y="3407250"/>
                  </a:lnTo>
                  <a:lnTo>
                    <a:pt x="205307" y="3418872"/>
                  </a:lnTo>
                  <a:lnTo>
                    <a:pt x="250317" y="3422904"/>
                  </a:lnTo>
                  <a:lnTo>
                    <a:pt x="3081147" y="3422904"/>
                  </a:lnTo>
                  <a:lnTo>
                    <a:pt x="3126156" y="3418872"/>
                  </a:lnTo>
                  <a:lnTo>
                    <a:pt x="3168513" y="3407250"/>
                  </a:lnTo>
                  <a:lnTo>
                    <a:pt x="3207512" y="3388741"/>
                  </a:lnTo>
                  <a:lnTo>
                    <a:pt x="3242446" y="3364051"/>
                  </a:lnTo>
                  <a:lnTo>
                    <a:pt x="3272611" y="3333886"/>
                  </a:lnTo>
                  <a:lnTo>
                    <a:pt x="3297301" y="3298952"/>
                  </a:lnTo>
                  <a:lnTo>
                    <a:pt x="3315810" y="3259953"/>
                  </a:lnTo>
                  <a:lnTo>
                    <a:pt x="3327432" y="3217596"/>
                  </a:lnTo>
                  <a:lnTo>
                    <a:pt x="3331464" y="3172587"/>
                  </a:lnTo>
                  <a:lnTo>
                    <a:pt x="3331464" y="250316"/>
                  </a:lnTo>
                  <a:lnTo>
                    <a:pt x="3327432" y="205307"/>
                  </a:lnTo>
                  <a:lnTo>
                    <a:pt x="3315810" y="162950"/>
                  </a:lnTo>
                  <a:lnTo>
                    <a:pt x="3297300" y="123951"/>
                  </a:lnTo>
                  <a:lnTo>
                    <a:pt x="3272611" y="89017"/>
                  </a:lnTo>
                  <a:lnTo>
                    <a:pt x="3242446" y="58852"/>
                  </a:lnTo>
                  <a:lnTo>
                    <a:pt x="3207511" y="34162"/>
                  </a:lnTo>
                  <a:lnTo>
                    <a:pt x="3168513" y="15653"/>
                  </a:lnTo>
                  <a:lnTo>
                    <a:pt x="3126156" y="4031"/>
                  </a:lnTo>
                  <a:lnTo>
                    <a:pt x="3081147" y="0"/>
                  </a:lnTo>
                  <a:close/>
                </a:path>
              </a:pathLst>
            </a:custGeom>
            <a:solidFill>
              <a:srgbClr val="C9E0B0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82879" y="1475803"/>
              <a:ext cx="8400415" cy="5846367"/>
            </a:xfrm>
            <a:custGeom>
              <a:avLst/>
              <a:gdLst/>
              <a:ahLst/>
              <a:cxnLst/>
              <a:rect l="l" t="t" r="r" b="b"/>
              <a:pathLst>
                <a:path w="8400415" h="6602095">
                  <a:moveTo>
                    <a:pt x="8400288" y="0"/>
                  </a:moveTo>
                  <a:lnTo>
                    <a:pt x="0" y="0"/>
                  </a:lnTo>
                  <a:lnTo>
                    <a:pt x="0" y="6601968"/>
                  </a:lnTo>
                  <a:lnTo>
                    <a:pt x="8400288" y="6601968"/>
                  </a:lnTo>
                  <a:lnTo>
                    <a:pt x="8400288" y="0"/>
                  </a:lnTo>
                  <a:close/>
                </a:path>
              </a:pathLst>
            </a:custGeom>
            <a:solidFill>
              <a:srgbClr val="F3F8ED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4821935" y="3834383"/>
              <a:ext cx="3331845" cy="3423285"/>
            </a:xfrm>
            <a:custGeom>
              <a:avLst/>
              <a:gdLst/>
              <a:ahLst/>
              <a:cxnLst/>
              <a:rect l="l" t="t" r="r" b="b"/>
              <a:pathLst>
                <a:path w="3331845" h="3423284">
                  <a:moveTo>
                    <a:pt x="3081146" y="0"/>
                  </a:moveTo>
                  <a:lnTo>
                    <a:pt x="250316" y="0"/>
                  </a:lnTo>
                  <a:lnTo>
                    <a:pt x="205307" y="4031"/>
                  </a:lnTo>
                  <a:lnTo>
                    <a:pt x="162950" y="15653"/>
                  </a:lnTo>
                  <a:lnTo>
                    <a:pt x="123951" y="34162"/>
                  </a:lnTo>
                  <a:lnTo>
                    <a:pt x="89017" y="58852"/>
                  </a:lnTo>
                  <a:lnTo>
                    <a:pt x="58852" y="89017"/>
                  </a:lnTo>
                  <a:lnTo>
                    <a:pt x="34162" y="123951"/>
                  </a:lnTo>
                  <a:lnTo>
                    <a:pt x="15653" y="162950"/>
                  </a:lnTo>
                  <a:lnTo>
                    <a:pt x="4031" y="205307"/>
                  </a:lnTo>
                  <a:lnTo>
                    <a:pt x="0" y="250316"/>
                  </a:lnTo>
                  <a:lnTo>
                    <a:pt x="0" y="3172587"/>
                  </a:lnTo>
                  <a:lnTo>
                    <a:pt x="4031" y="3217596"/>
                  </a:lnTo>
                  <a:lnTo>
                    <a:pt x="15653" y="3259953"/>
                  </a:lnTo>
                  <a:lnTo>
                    <a:pt x="34162" y="3298952"/>
                  </a:lnTo>
                  <a:lnTo>
                    <a:pt x="58852" y="3333886"/>
                  </a:lnTo>
                  <a:lnTo>
                    <a:pt x="89017" y="3364051"/>
                  </a:lnTo>
                  <a:lnTo>
                    <a:pt x="123951" y="3388741"/>
                  </a:lnTo>
                  <a:lnTo>
                    <a:pt x="162950" y="3407250"/>
                  </a:lnTo>
                  <a:lnTo>
                    <a:pt x="205307" y="3418872"/>
                  </a:lnTo>
                  <a:lnTo>
                    <a:pt x="250316" y="3422904"/>
                  </a:lnTo>
                  <a:lnTo>
                    <a:pt x="3081146" y="3422904"/>
                  </a:lnTo>
                  <a:lnTo>
                    <a:pt x="3126156" y="3418872"/>
                  </a:lnTo>
                  <a:lnTo>
                    <a:pt x="3168513" y="3407250"/>
                  </a:lnTo>
                  <a:lnTo>
                    <a:pt x="3207511" y="3388741"/>
                  </a:lnTo>
                  <a:lnTo>
                    <a:pt x="3242446" y="3364051"/>
                  </a:lnTo>
                  <a:lnTo>
                    <a:pt x="3272611" y="3333886"/>
                  </a:lnTo>
                  <a:lnTo>
                    <a:pt x="3297300" y="3298952"/>
                  </a:lnTo>
                  <a:lnTo>
                    <a:pt x="3315810" y="3259953"/>
                  </a:lnTo>
                  <a:lnTo>
                    <a:pt x="3327432" y="3217596"/>
                  </a:lnTo>
                  <a:lnTo>
                    <a:pt x="3331464" y="3172587"/>
                  </a:lnTo>
                  <a:lnTo>
                    <a:pt x="3331464" y="250316"/>
                  </a:lnTo>
                  <a:lnTo>
                    <a:pt x="3327432" y="205307"/>
                  </a:lnTo>
                  <a:lnTo>
                    <a:pt x="3315810" y="162950"/>
                  </a:lnTo>
                  <a:lnTo>
                    <a:pt x="3297300" y="123951"/>
                  </a:lnTo>
                  <a:lnTo>
                    <a:pt x="3272611" y="89017"/>
                  </a:lnTo>
                  <a:lnTo>
                    <a:pt x="3242446" y="58852"/>
                  </a:lnTo>
                  <a:lnTo>
                    <a:pt x="3207511" y="34162"/>
                  </a:lnTo>
                  <a:lnTo>
                    <a:pt x="3168513" y="15653"/>
                  </a:lnTo>
                  <a:lnTo>
                    <a:pt x="3126156" y="4031"/>
                  </a:lnTo>
                  <a:lnTo>
                    <a:pt x="3081146" y="0"/>
                  </a:lnTo>
                  <a:close/>
                </a:path>
              </a:pathLst>
            </a:custGeom>
            <a:solidFill>
              <a:srgbClr val="C9E0B0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9015" y="3736847"/>
              <a:ext cx="4163567" cy="261823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58254" y="684595"/>
              <a:ext cx="16436340" cy="14604"/>
            </a:xfrm>
            <a:custGeom>
              <a:avLst/>
              <a:gdLst/>
              <a:ahLst/>
              <a:cxnLst/>
              <a:rect l="l" t="t" r="r" b="b"/>
              <a:pathLst>
                <a:path w="16436340" h="14605">
                  <a:moveTo>
                    <a:pt x="0" y="14477"/>
                  </a:moveTo>
                  <a:lnTo>
                    <a:pt x="16435793" y="0"/>
                  </a:lnTo>
                </a:path>
              </a:pathLst>
            </a:custGeom>
            <a:ln w="28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3657600" y="3938015"/>
              <a:ext cx="381000" cy="2545080"/>
            </a:xfrm>
            <a:custGeom>
              <a:avLst/>
              <a:gdLst/>
              <a:ahLst/>
              <a:cxnLst/>
              <a:rect l="l" t="t" r="r" b="b"/>
              <a:pathLst>
                <a:path w="381000" h="2545079">
                  <a:moveTo>
                    <a:pt x="0" y="2545079"/>
                  </a:moveTo>
                  <a:lnTo>
                    <a:pt x="381000" y="2545079"/>
                  </a:lnTo>
                  <a:lnTo>
                    <a:pt x="381000" y="0"/>
                  </a:lnTo>
                  <a:lnTo>
                    <a:pt x="0" y="0"/>
                  </a:lnTo>
                  <a:lnTo>
                    <a:pt x="0" y="2545079"/>
                  </a:lnTo>
                  <a:close/>
                </a:path>
              </a:pathLst>
            </a:custGeom>
            <a:ln w="25400">
              <a:solidFill>
                <a:srgbClr val="252525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81253" y="4028994"/>
              <a:ext cx="4623251" cy="2866136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60959" y="428955"/>
            <a:ext cx="13556615" cy="59824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en-US" sz="3800" b="0" spc="60" dirty="0">
                <a:solidFill>
                  <a:srgbClr val="131313"/>
                </a:solidFill>
                <a:latin typeface="Gill Sans MT" panose="020B0502020104020203" pitchFamily="34" charset="0"/>
              </a:rPr>
              <a:t>TINJAUAN INDUSTRI PERSEROAN (1 </a:t>
            </a:r>
            <a:r>
              <a:rPr lang="en-US" sz="3800" b="0" spc="60" dirty="0" err="1">
                <a:solidFill>
                  <a:srgbClr val="131313"/>
                </a:solidFill>
                <a:latin typeface="Gill Sans MT" panose="020B0502020104020203" pitchFamily="34" charset="0"/>
              </a:rPr>
              <a:t>dari</a:t>
            </a:r>
            <a:r>
              <a:rPr lang="en-US" sz="3800" b="0" spc="60" dirty="0">
                <a:solidFill>
                  <a:srgbClr val="131313"/>
                </a:solidFill>
                <a:latin typeface="Gill Sans MT" panose="020B0502020104020203" pitchFamily="34" charset="0"/>
              </a:rPr>
              <a:t> 2)</a:t>
            </a:r>
            <a:endParaRPr sz="3800" b="0" spc="60" dirty="0">
              <a:solidFill>
                <a:srgbClr val="131313"/>
              </a:solidFill>
              <a:latin typeface="Gill Sans MT" panose="020B0502020104020203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81142" y="5413375"/>
            <a:ext cx="2764155" cy="193992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9"/>
              </a:spcBef>
            </a:pPr>
            <a:r>
              <a:rPr sz="2000" spc="-85" dirty="0">
                <a:latin typeface="Gill Sans MT" panose="020B0502020104020203" pitchFamily="34" charset="0"/>
                <a:cs typeface="Gill Sans MT"/>
              </a:rPr>
              <a:t>CBD</a:t>
            </a:r>
            <a:endParaRPr sz="2000" dirty="0">
              <a:latin typeface="Gill Sans MT" panose="020B0502020104020203" pitchFamily="34" charset="0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520"/>
              </a:spcBef>
            </a:pPr>
            <a:r>
              <a:rPr sz="2800" b="1" spc="45" dirty="0">
                <a:latin typeface="Gill Sans MT" panose="020B0502020104020203" pitchFamily="34" charset="0"/>
                <a:cs typeface="Arial"/>
              </a:rPr>
              <a:t>7.36</a:t>
            </a:r>
            <a:r>
              <a:rPr sz="2800" b="1" spc="-19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2800" b="1" spc="-65" dirty="0" err="1">
                <a:latin typeface="Gill Sans MT" panose="020B0502020104020203" pitchFamily="34" charset="0"/>
                <a:cs typeface="Arial"/>
              </a:rPr>
              <a:t>juta</a:t>
            </a:r>
            <a:r>
              <a:rPr sz="2800" b="1" spc="-220" dirty="0">
                <a:latin typeface="Gill Sans MT" panose="020B0502020104020203" pitchFamily="34" charset="0"/>
                <a:cs typeface="Arial"/>
              </a:rPr>
              <a:t> </a:t>
            </a:r>
            <a:r>
              <a:rPr sz="2800" b="1" spc="-275" dirty="0">
                <a:latin typeface="Gill Sans MT" panose="020B0502020104020203" pitchFamily="34" charset="0"/>
                <a:cs typeface="Arial"/>
              </a:rPr>
              <a:t>s</a:t>
            </a:r>
            <a:r>
              <a:rPr lang="en-US" sz="2800" b="1" spc="-275" dirty="0">
                <a:latin typeface="Gill Sans MT" panose="020B0502020104020203" pitchFamily="34" charset="0"/>
                <a:cs typeface="Arial"/>
              </a:rPr>
              <a:t> </a:t>
            </a:r>
            <a:r>
              <a:rPr sz="2800" b="1" spc="-275" dirty="0">
                <a:latin typeface="Gill Sans MT" panose="020B0502020104020203" pitchFamily="34" charset="0"/>
                <a:cs typeface="Arial"/>
              </a:rPr>
              <a:t>q</a:t>
            </a:r>
            <a:r>
              <a:rPr sz="2800" b="1" spc="-215" dirty="0">
                <a:latin typeface="Gill Sans MT" panose="020B0502020104020203" pitchFamily="34" charset="0"/>
                <a:cs typeface="Arial"/>
              </a:rPr>
              <a:t> </a:t>
            </a:r>
            <a:r>
              <a:rPr sz="2800" b="1" spc="-210" dirty="0">
                <a:latin typeface="Gill Sans MT" panose="020B0502020104020203" pitchFamily="34" charset="0"/>
                <a:cs typeface="Arial"/>
              </a:rPr>
              <a:t>m</a:t>
            </a:r>
            <a:endParaRPr sz="2800" dirty="0">
              <a:latin typeface="Gill Sans MT" panose="020B0502020104020203" pitchFamily="34" charset="0"/>
              <a:cs typeface="Arial"/>
            </a:endParaRPr>
          </a:p>
          <a:p>
            <a:pPr marL="60960">
              <a:lnSpc>
                <a:spcPct val="100000"/>
              </a:lnSpc>
              <a:spcBef>
                <a:spcPts val="2120"/>
              </a:spcBef>
            </a:pPr>
            <a:r>
              <a:rPr lang="en-US" sz="2000" spc="25" dirty="0">
                <a:latin typeface="Gill Sans MT" panose="020B0502020104020203" pitchFamily="34" charset="0"/>
                <a:cs typeface="Gill Sans MT"/>
              </a:rPr>
              <a:t>Di </a:t>
            </a:r>
            <a:r>
              <a:rPr lang="en-US" sz="2000" spc="25" dirty="0" err="1">
                <a:latin typeface="Gill Sans MT" panose="020B0502020104020203" pitchFamily="34" charset="0"/>
                <a:cs typeface="Gill Sans MT"/>
              </a:rPr>
              <a:t>luar</a:t>
            </a:r>
            <a:r>
              <a:rPr sz="2000" spc="-12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sz="2000" spc="-90" dirty="0">
                <a:latin typeface="Gill Sans MT" panose="020B0502020104020203" pitchFamily="34" charset="0"/>
                <a:cs typeface="Gill Sans MT"/>
              </a:rPr>
              <a:t>CBD</a:t>
            </a:r>
            <a:endParaRPr sz="2000" dirty="0">
              <a:latin typeface="Gill Sans MT" panose="020B0502020104020203" pitchFamily="34" charset="0"/>
              <a:cs typeface="Gill Sans MT"/>
            </a:endParaRPr>
          </a:p>
          <a:p>
            <a:pPr marL="60960">
              <a:lnSpc>
                <a:spcPct val="100000"/>
              </a:lnSpc>
              <a:spcBef>
                <a:spcPts val="550"/>
              </a:spcBef>
            </a:pPr>
            <a:r>
              <a:rPr sz="2800" b="1" spc="25" dirty="0">
                <a:latin typeface="Gill Sans MT" panose="020B0502020104020203" pitchFamily="34" charset="0"/>
                <a:cs typeface="Arial"/>
              </a:rPr>
              <a:t>3.85</a:t>
            </a:r>
            <a:r>
              <a:rPr sz="2800" b="1" spc="-200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2800" b="1" spc="-10" dirty="0" err="1">
                <a:latin typeface="Gill Sans MT" panose="020B0502020104020203" pitchFamily="34" charset="0"/>
                <a:cs typeface="Arial"/>
              </a:rPr>
              <a:t>juta</a:t>
            </a:r>
            <a:r>
              <a:rPr sz="2800" b="1" spc="-225" dirty="0">
                <a:latin typeface="Gill Sans MT" panose="020B0502020104020203" pitchFamily="34" charset="0"/>
                <a:cs typeface="Arial"/>
              </a:rPr>
              <a:t> </a:t>
            </a:r>
            <a:r>
              <a:rPr sz="2800" b="1" spc="-275" dirty="0">
                <a:latin typeface="Gill Sans MT" panose="020B0502020104020203" pitchFamily="34" charset="0"/>
                <a:cs typeface="Arial"/>
              </a:rPr>
              <a:t>s</a:t>
            </a:r>
            <a:r>
              <a:rPr lang="en-US" sz="2800" b="1" spc="-275" dirty="0">
                <a:latin typeface="Gill Sans MT" panose="020B0502020104020203" pitchFamily="34" charset="0"/>
                <a:cs typeface="Arial"/>
              </a:rPr>
              <a:t> </a:t>
            </a:r>
            <a:r>
              <a:rPr sz="2800" b="1" spc="-275" dirty="0">
                <a:latin typeface="Gill Sans MT" panose="020B0502020104020203" pitchFamily="34" charset="0"/>
                <a:cs typeface="Arial"/>
              </a:rPr>
              <a:t>q</a:t>
            </a:r>
            <a:r>
              <a:rPr sz="2800" b="1" spc="-195" dirty="0">
                <a:latin typeface="Gill Sans MT" panose="020B0502020104020203" pitchFamily="34" charset="0"/>
                <a:cs typeface="Arial"/>
              </a:rPr>
              <a:t> </a:t>
            </a:r>
            <a:r>
              <a:rPr sz="2800" b="1" spc="-210" dirty="0">
                <a:latin typeface="Gill Sans MT" panose="020B0502020104020203" pitchFamily="34" charset="0"/>
                <a:cs typeface="Arial"/>
              </a:rPr>
              <a:t>m</a:t>
            </a:r>
            <a:endParaRPr sz="2800" dirty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072888" y="4415154"/>
            <a:ext cx="2975220" cy="7521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  <a:tabLst>
                <a:tab pos="548640" algn="l"/>
                <a:tab pos="1195070" algn="l"/>
                <a:tab pos="2368550" algn="l"/>
              </a:tabLst>
            </a:pPr>
            <a:r>
              <a:rPr lang="en-US" sz="1600" spc="150" dirty="0">
                <a:latin typeface="Gill Sans MT" panose="020B0502020104020203" pitchFamily="34" charset="0"/>
              </a:rPr>
              <a:t>Total </a:t>
            </a:r>
            <a:r>
              <a:rPr lang="en-US" sz="1600" spc="150" dirty="0" err="1">
                <a:latin typeface="Gill Sans MT" panose="020B0502020104020203" pitchFamily="34" charset="0"/>
              </a:rPr>
              <a:t>kumulatif</a:t>
            </a:r>
            <a:r>
              <a:rPr lang="en-US" sz="1600" spc="150" dirty="0">
                <a:latin typeface="Gill Sans MT" panose="020B0502020104020203" pitchFamily="34" charset="0"/>
              </a:rPr>
              <a:t> </a:t>
            </a:r>
            <a:r>
              <a:rPr lang="en-US" sz="1600" spc="150" dirty="0" err="1">
                <a:latin typeface="Gill Sans MT" panose="020B0502020104020203" pitchFamily="34" charset="0"/>
              </a:rPr>
              <a:t>pasokan</a:t>
            </a:r>
            <a:r>
              <a:rPr lang="en-US" sz="1600" spc="150" dirty="0">
                <a:latin typeface="Gill Sans MT" panose="020B0502020104020203" pitchFamily="34" charset="0"/>
              </a:rPr>
              <a:t> </a:t>
            </a:r>
            <a:r>
              <a:rPr lang="en-US" sz="1600" spc="150" dirty="0" err="1">
                <a:latin typeface="Gill Sans MT" panose="020B0502020104020203" pitchFamily="34" charset="0"/>
              </a:rPr>
              <a:t>kantor</a:t>
            </a:r>
            <a:r>
              <a:rPr lang="en-US" sz="1600" spc="150" dirty="0">
                <a:latin typeface="Gill Sans MT" panose="020B0502020104020203" pitchFamily="34" charset="0"/>
              </a:rPr>
              <a:t> per Q2 2023 </a:t>
            </a:r>
            <a:r>
              <a:rPr lang="en-US" sz="1600" spc="150" dirty="0" err="1">
                <a:latin typeface="Gill Sans MT" panose="020B0502020104020203" pitchFamily="34" charset="0"/>
              </a:rPr>
              <a:t>adalah</a:t>
            </a:r>
            <a:r>
              <a:rPr lang="en-US" sz="1600" spc="150" dirty="0">
                <a:latin typeface="Gill Sans MT" panose="020B0502020104020203" pitchFamily="34" charset="0"/>
              </a:rPr>
              <a:t> </a:t>
            </a:r>
            <a:r>
              <a:rPr lang="en-US" sz="1600" spc="150" dirty="0" err="1">
                <a:latin typeface="Gill Sans MT" panose="020B0502020104020203" pitchFamily="34" charset="0"/>
              </a:rPr>
              <a:t>sebagai</a:t>
            </a:r>
            <a:r>
              <a:rPr lang="en-US" sz="1600" spc="150" dirty="0">
                <a:latin typeface="Gill Sans MT" panose="020B0502020104020203" pitchFamily="34" charset="0"/>
              </a:rPr>
              <a:t> </a:t>
            </a:r>
            <a:r>
              <a:rPr lang="en-US" sz="1600" spc="150" dirty="0" err="1">
                <a:latin typeface="Gill Sans MT" panose="020B0502020104020203" pitchFamily="34" charset="0"/>
              </a:rPr>
              <a:t>berikut</a:t>
            </a:r>
            <a:r>
              <a:rPr lang="en-US" sz="1600" spc="150" dirty="0">
                <a:latin typeface="Gill Sans MT" panose="020B0502020104020203" pitchFamily="34" charset="0"/>
              </a:rPr>
              <a:t>:</a:t>
            </a:r>
            <a:endParaRPr sz="1600" spc="150" dirty="0">
              <a:latin typeface="Gill Sans MT" panose="020B0502020104020203" pitchFamily="34" charset="0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836860" y="3333509"/>
            <a:ext cx="10168890" cy="3792854"/>
            <a:chOff x="3836860" y="3364420"/>
            <a:chExt cx="10168890" cy="3792854"/>
          </a:xfrm>
        </p:grpSpPr>
        <p:sp>
          <p:nvSpPr>
            <p:cNvPr id="17" name="object 17"/>
            <p:cNvSpPr/>
            <p:nvPr/>
          </p:nvSpPr>
          <p:spPr>
            <a:xfrm>
              <a:off x="3851147" y="3378708"/>
              <a:ext cx="2640330" cy="561340"/>
            </a:xfrm>
            <a:custGeom>
              <a:avLst/>
              <a:gdLst/>
              <a:ahLst/>
              <a:cxnLst/>
              <a:rect l="l" t="t" r="r" b="b"/>
              <a:pathLst>
                <a:path w="2640329" h="561339">
                  <a:moveTo>
                    <a:pt x="0" y="560832"/>
                  </a:moveTo>
                  <a:lnTo>
                    <a:pt x="0" y="0"/>
                  </a:lnTo>
                  <a:lnTo>
                    <a:pt x="2639822" y="0"/>
                  </a:lnTo>
                  <a:lnTo>
                    <a:pt x="2639822" y="457200"/>
                  </a:lnTo>
                </a:path>
              </a:pathLst>
            </a:custGeom>
            <a:ln w="28575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12603479" y="4309872"/>
              <a:ext cx="353695" cy="2834640"/>
            </a:xfrm>
            <a:custGeom>
              <a:avLst/>
              <a:gdLst/>
              <a:ahLst/>
              <a:cxnLst/>
              <a:rect l="l" t="t" r="r" b="b"/>
              <a:pathLst>
                <a:path w="353695" h="2834640">
                  <a:moveTo>
                    <a:pt x="0" y="2834640"/>
                  </a:moveTo>
                  <a:lnTo>
                    <a:pt x="353568" y="2834640"/>
                  </a:lnTo>
                  <a:lnTo>
                    <a:pt x="353568" y="0"/>
                  </a:lnTo>
                  <a:lnTo>
                    <a:pt x="0" y="0"/>
                  </a:lnTo>
                  <a:lnTo>
                    <a:pt x="0" y="2834640"/>
                  </a:lnTo>
                  <a:close/>
                </a:path>
              </a:pathLst>
            </a:custGeom>
            <a:ln w="25400">
              <a:solidFill>
                <a:srgbClr val="252525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12781788" y="4018788"/>
              <a:ext cx="1209675" cy="290830"/>
            </a:xfrm>
            <a:custGeom>
              <a:avLst/>
              <a:gdLst/>
              <a:ahLst/>
              <a:cxnLst/>
              <a:rect l="l" t="t" r="r" b="b"/>
              <a:pathLst>
                <a:path w="1209675" h="290829">
                  <a:moveTo>
                    <a:pt x="0" y="290829"/>
                  </a:moveTo>
                  <a:lnTo>
                    <a:pt x="0" y="0"/>
                  </a:lnTo>
                  <a:lnTo>
                    <a:pt x="1209167" y="0"/>
                  </a:lnTo>
                </a:path>
              </a:pathLst>
            </a:custGeom>
            <a:ln w="28575">
              <a:solidFill>
                <a:srgbClr val="000000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95083" y="2009791"/>
            <a:ext cx="6784340" cy="13317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2400" b="1" spc="-75" dirty="0">
                <a:latin typeface="Gill Sans MT" panose="020B0502020104020203" pitchFamily="34" charset="0"/>
                <a:cs typeface="Arial"/>
              </a:rPr>
              <a:t>Ruang </a:t>
            </a:r>
            <a:r>
              <a:rPr lang="en-US" sz="2400" b="1" spc="-75" dirty="0" err="1">
                <a:latin typeface="Gill Sans MT" panose="020B0502020104020203" pitchFamily="34" charset="0"/>
                <a:cs typeface="Arial"/>
              </a:rPr>
              <a:t>Persediaan</a:t>
            </a:r>
            <a:r>
              <a:rPr lang="en-US" sz="2400" b="1" spc="-75" dirty="0">
                <a:latin typeface="Gill Sans MT" panose="020B0502020104020203" pitchFamily="34" charset="0"/>
                <a:cs typeface="Arial"/>
              </a:rPr>
              <a:t> Kantor </a:t>
            </a:r>
            <a:r>
              <a:rPr lang="en-US" sz="2400" b="1" spc="-75" dirty="0" err="1">
                <a:latin typeface="Gill Sans MT" panose="020B0502020104020203" pitchFamily="34" charset="0"/>
                <a:cs typeface="Arial"/>
              </a:rPr>
              <a:t>Kumulatif</a:t>
            </a:r>
            <a:r>
              <a:rPr lang="en-US" sz="2400" b="1" spc="-75" dirty="0">
                <a:latin typeface="Gill Sans MT" panose="020B0502020104020203" pitchFamily="34" charset="0"/>
                <a:cs typeface="Arial"/>
              </a:rPr>
              <a:t> di Jakarta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lang="en-US" sz="2400" b="1" spc="-275" dirty="0">
              <a:latin typeface="Gill Sans MT" panose="020B0502020104020203" pitchFamily="34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5" dirty="0">
                <a:latin typeface="Gill Sans MT" panose="020B0502020104020203" pitchFamily="34" charset="0"/>
                <a:cs typeface="Gill Sans MT"/>
              </a:rPr>
              <a:t>2023E</a:t>
            </a:r>
            <a:r>
              <a:rPr spc="-11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spc="30" dirty="0">
                <a:latin typeface="Gill Sans MT" panose="020B0502020104020203" pitchFamily="34" charset="0"/>
                <a:cs typeface="Gill Sans MT"/>
              </a:rPr>
              <a:t>vs</a:t>
            </a:r>
            <a:r>
              <a:rPr spc="-12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spc="65" dirty="0">
                <a:latin typeface="Gill Sans MT" panose="020B0502020104020203" pitchFamily="34" charset="0"/>
                <a:cs typeface="Gill Sans MT"/>
              </a:rPr>
              <a:t>2022:</a:t>
            </a:r>
            <a:r>
              <a:rPr spc="-10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spc="95" dirty="0">
                <a:latin typeface="Gill Sans MT" panose="020B0502020104020203" pitchFamily="34" charset="0"/>
                <a:cs typeface="Gill Sans MT"/>
              </a:rPr>
              <a:t>+463,096</a:t>
            </a:r>
            <a:r>
              <a:rPr spc="-9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spc="60" dirty="0">
                <a:latin typeface="Gill Sans MT" panose="020B0502020104020203" pitchFamily="34" charset="0"/>
                <a:cs typeface="Gill Sans MT"/>
              </a:rPr>
              <a:t>sqm</a:t>
            </a:r>
            <a:endParaRPr dirty="0">
              <a:latin typeface="Gill Sans MT" panose="020B0502020104020203" pitchFamily="34" charset="0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55" dirty="0">
                <a:latin typeface="Gill Sans MT" panose="020B0502020104020203" pitchFamily="34" charset="0"/>
                <a:cs typeface="Gill Sans MT"/>
              </a:rPr>
              <a:t>2023E</a:t>
            </a:r>
            <a:r>
              <a:rPr spc="-9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spc="-65" dirty="0">
                <a:latin typeface="Gill Sans MT" panose="020B0502020104020203" pitchFamily="34" charset="0"/>
                <a:cs typeface="Gill Sans MT"/>
              </a:rPr>
              <a:t>–</a:t>
            </a:r>
            <a:r>
              <a:rPr spc="-12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spc="55" dirty="0">
                <a:latin typeface="Gill Sans MT" panose="020B0502020104020203" pitchFamily="34" charset="0"/>
                <a:cs typeface="Gill Sans MT"/>
              </a:rPr>
              <a:t>2025E</a:t>
            </a:r>
            <a:r>
              <a:rPr spc="-10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70" dirty="0">
                <a:latin typeface="Gill Sans MT" panose="020B0502020104020203" pitchFamily="34" charset="0"/>
                <a:cs typeface="Gill Sans MT"/>
              </a:rPr>
              <a:t>Rata-rata </a:t>
            </a:r>
            <a:r>
              <a:rPr lang="en-US" spc="70" dirty="0" err="1">
                <a:latin typeface="Gill Sans MT" panose="020B0502020104020203" pitchFamily="34" charset="0"/>
                <a:cs typeface="Gill Sans MT"/>
              </a:rPr>
              <a:t>peningkatan</a:t>
            </a:r>
            <a:r>
              <a:rPr lang="en-US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70" dirty="0" err="1">
                <a:latin typeface="Gill Sans MT" panose="020B0502020104020203" pitchFamily="34" charset="0"/>
                <a:cs typeface="Gill Sans MT"/>
              </a:rPr>
              <a:t>tahunan</a:t>
            </a:r>
            <a:r>
              <a:rPr spc="120" dirty="0">
                <a:latin typeface="Gill Sans MT" panose="020B0502020104020203" pitchFamily="34" charset="0"/>
                <a:cs typeface="Gill Sans MT"/>
              </a:rPr>
              <a:t>:</a:t>
            </a:r>
            <a:r>
              <a:rPr spc="-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spc="65" dirty="0">
                <a:latin typeface="Gill Sans MT" panose="020B0502020104020203" pitchFamily="34" charset="0"/>
                <a:cs typeface="Gill Sans MT"/>
              </a:rPr>
              <a:t>+263,025</a:t>
            </a:r>
            <a:r>
              <a:rPr spc="-7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spc="60" dirty="0">
                <a:latin typeface="Gill Sans MT" panose="020B0502020104020203" pitchFamily="34" charset="0"/>
                <a:cs typeface="Gill Sans MT"/>
              </a:rPr>
              <a:t>sqm</a:t>
            </a:r>
            <a:endParaRPr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82879" y="7903512"/>
            <a:ext cx="17797780" cy="2152348"/>
          </a:xfrm>
          <a:custGeom>
            <a:avLst/>
            <a:gdLst/>
            <a:ahLst/>
            <a:cxnLst/>
            <a:rect l="l" t="t" r="r" b="b"/>
            <a:pathLst>
              <a:path w="17797780" h="1963420">
                <a:moveTo>
                  <a:pt x="17797272" y="0"/>
                </a:moveTo>
                <a:lnTo>
                  <a:pt x="0" y="0"/>
                </a:lnTo>
                <a:lnTo>
                  <a:pt x="0" y="1962911"/>
                </a:lnTo>
                <a:lnTo>
                  <a:pt x="17797272" y="1962911"/>
                </a:lnTo>
                <a:lnTo>
                  <a:pt x="17797272" y="0"/>
                </a:lnTo>
                <a:close/>
              </a:path>
            </a:pathLst>
          </a:custGeom>
          <a:solidFill>
            <a:srgbClr val="F4F4F4">
              <a:alpha val="69802"/>
            </a:srgbClr>
          </a:solidFill>
        </p:spPr>
        <p:txBody>
          <a:bodyPr wrap="square" lIns="0" tIns="0" rIns="0" bIns="0" rtlCol="0"/>
          <a:lstStyle/>
          <a:p>
            <a:pPr algn="just"/>
            <a:endParaRPr lang="en-US" sz="1800" b="0" i="0" u="none" strike="noStrike" baseline="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algn="just"/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Berdasarkan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data Colliers 2023,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diprediksikan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bahwa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di Jakarta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saja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, total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ruang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kantor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(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office space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)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secara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kumulatif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mencapai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lebih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dari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11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juta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sqm dan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terus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bertumbuh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sekitar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kurang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lebih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260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ribu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sqm per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tahun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nya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.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Sedangkan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total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ruang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retail mall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secara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kumulatif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mencapai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sekitar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8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juta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sqm dan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terus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bertumbuh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sekitar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kurang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lebih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170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ribu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sqm per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tahunnya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.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Dengan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estimasi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rata-rata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hunian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50-100 orang per toilet per 100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ribu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sqm,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maka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estimasi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jumlah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toilet yang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tersebar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hanya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di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kantor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dan mall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bisa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mencapai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1,000-2,000 toilet per 100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ribu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sqm.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Diluar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segmen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kantor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dan mall,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masih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banyak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lagi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segmentasi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properti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lainnya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seperti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hotel,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restoran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fasilitas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publik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sekolah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rumah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sakit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dan lain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lainnya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. Data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ini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menunjukkan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bahwa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,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pangsa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pasar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untuk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jasa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facility service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sangat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besar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sekali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dan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potensi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untuk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terus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bertumbuh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masih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sangat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luas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. </a:t>
            </a:r>
            <a:endParaRPr dirty="0">
              <a:latin typeface="Gill Sans MT" panose="020B0502020104020203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82879" y="7413018"/>
            <a:ext cx="17266285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0175">
              <a:lnSpc>
                <a:spcPct val="100000"/>
              </a:lnSpc>
              <a:spcBef>
                <a:spcPts val="105"/>
              </a:spcBef>
            </a:pPr>
            <a:r>
              <a:rPr lang="en-US" sz="1600" i="1" spc="-130" dirty="0" err="1">
                <a:latin typeface="Gill Sans MT" panose="020B0502020104020203" pitchFamily="34" charset="0"/>
                <a:cs typeface="Arial"/>
              </a:rPr>
              <a:t>Sumber</a:t>
            </a:r>
            <a:r>
              <a:rPr lang="en-US" sz="1600" i="1" spc="-130" dirty="0">
                <a:latin typeface="Gill Sans MT" panose="020B0502020104020203" pitchFamily="34" charset="0"/>
                <a:cs typeface="Arial"/>
              </a:rPr>
              <a:t>: </a:t>
            </a:r>
            <a:r>
              <a:rPr sz="1600" i="1" spc="-130" dirty="0">
                <a:latin typeface="Gill Sans MT" panose="020B0502020104020203" pitchFamily="34" charset="0"/>
                <a:cs typeface="Arial"/>
              </a:rPr>
              <a:t>C</a:t>
            </a:r>
            <a:r>
              <a:rPr sz="1600" i="1" spc="-10" dirty="0">
                <a:latin typeface="Gill Sans MT" panose="020B0502020104020203" pitchFamily="34" charset="0"/>
                <a:cs typeface="Arial"/>
              </a:rPr>
              <a:t>o</a:t>
            </a:r>
            <a:r>
              <a:rPr sz="1600" i="1" spc="60" dirty="0">
                <a:latin typeface="Gill Sans MT" panose="020B0502020104020203" pitchFamily="34" charset="0"/>
                <a:cs typeface="Arial"/>
              </a:rPr>
              <a:t>ll</a:t>
            </a:r>
            <a:r>
              <a:rPr sz="1600" i="1" spc="50" dirty="0">
                <a:latin typeface="Gill Sans MT" panose="020B0502020104020203" pitchFamily="34" charset="0"/>
                <a:cs typeface="Arial"/>
              </a:rPr>
              <a:t>i</a:t>
            </a:r>
            <a:r>
              <a:rPr sz="1600" i="1" spc="-55" dirty="0">
                <a:latin typeface="Gill Sans MT" panose="020B0502020104020203" pitchFamily="34" charset="0"/>
                <a:cs typeface="Arial"/>
              </a:rPr>
              <a:t>e</a:t>
            </a:r>
            <a:r>
              <a:rPr sz="1600" i="1" spc="-80" dirty="0">
                <a:latin typeface="Gill Sans MT" panose="020B0502020104020203" pitchFamily="34" charset="0"/>
                <a:cs typeface="Arial"/>
              </a:rPr>
              <a:t>r</a:t>
            </a:r>
            <a:r>
              <a:rPr sz="1600" i="1" spc="-130" dirty="0">
                <a:latin typeface="Gill Sans MT" panose="020B0502020104020203" pitchFamily="34" charset="0"/>
                <a:cs typeface="Arial"/>
              </a:rPr>
              <a:t>s</a:t>
            </a:r>
            <a:r>
              <a:rPr sz="1600" i="1" spc="-50" dirty="0">
                <a:latin typeface="Gill Sans MT" panose="020B0502020104020203" pitchFamily="34" charset="0"/>
                <a:cs typeface="Arial"/>
              </a:rPr>
              <a:t>,</a:t>
            </a:r>
            <a:r>
              <a:rPr sz="1600" i="1" spc="-95" dirty="0">
                <a:latin typeface="Gill Sans MT" panose="020B0502020104020203" pitchFamily="34" charset="0"/>
                <a:cs typeface="Arial"/>
              </a:rPr>
              <a:t> </a:t>
            </a:r>
            <a:r>
              <a:rPr sz="1600" i="1" spc="5" dirty="0">
                <a:latin typeface="Gill Sans MT" panose="020B0502020104020203" pitchFamily="34" charset="0"/>
                <a:cs typeface="Arial"/>
              </a:rPr>
              <a:t>2</a:t>
            </a:r>
            <a:r>
              <a:rPr sz="1600" i="1" spc="10" dirty="0">
                <a:latin typeface="Gill Sans MT" panose="020B0502020104020203" pitchFamily="34" charset="0"/>
                <a:cs typeface="Arial"/>
              </a:rPr>
              <a:t>0</a:t>
            </a:r>
            <a:r>
              <a:rPr sz="1600" i="1" spc="-50" dirty="0">
                <a:latin typeface="Gill Sans MT" panose="020B0502020104020203" pitchFamily="34" charset="0"/>
                <a:cs typeface="Arial"/>
              </a:rPr>
              <a:t>23</a:t>
            </a:r>
            <a:endParaRPr sz="18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169388" y="4508941"/>
            <a:ext cx="2899411" cy="74308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1299"/>
              </a:lnSpc>
              <a:spcBef>
                <a:spcPts val="80"/>
              </a:spcBef>
              <a:tabLst>
                <a:tab pos="542925" algn="l"/>
                <a:tab pos="1183005" algn="l"/>
                <a:tab pos="2353945" algn="l"/>
              </a:tabLst>
            </a:pPr>
            <a:r>
              <a:rPr lang="en-US" sz="1600" spc="150" dirty="0">
                <a:latin typeface="Gill Sans MT" panose="020B0502020104020203" pitchFamily="34" charset="0"/>
              </a:rPr>
              <a:t>Total </a:t>
            </a:r>
            <a:r>
              <a:rPr lang="en-US" sz="1600" spc="150" dirty="0" err="1">
                <a:latin typeface="Gill Sans MT" panose="020B0502020104020203" pitchFamily="34" charset="0"/>
              </a:rPr>
              <a:t>pasokan</a:t>
            </a:r>
            <a:r>
              <a:rPr lang="en-US" sz="1600" spc="150" dirty="0">
                <a:latin typeface="Gill Sans MT" panose="020B0502020104020203" pitchFamily="34" charset="0"/>
              </a:rPr>
              <a:t> </a:t>
            </a:r>
            <a:r>
              <a:rPr lang="en-US" sz="1600" spc="150" dirty="0" err="1">
                <a:latin typeface="Gill Sans MT" panose="020B0502020104020203" pitchFamily="34" charset="0"/>
              </a:rPr>
              <a:t>ritel</a:t>
            </a:r>
            <a:r>
              <a:rPr lang="en-US" sz="1600" spc="150" dirty="0">
                <a:latin typeface="Gill Sans MT" panose="020B0502020104020203" pitchFamily="34" charset="0"/>
              </a:rPr>
              <a:t> </a:t>
            </a:r>
            <a:r>
              <a:rPr lang="en-US" sz="1600" spc="150" dirty="0" err="1">
                <a:latin typeface="Gill Sans MT" panose="020B0502020104020203" pitchFamily="34" charset="0"/>
              </a:rPr>
              <a:t>kumulatif</a:t>
            </a:r>
            <a:r>
              <a:rPr lang="en-US" sz="1600" spc="150" dirty="0">
                <a:latin typeface="Gill Sans MT" panose="020B0502020104020203" pitchFamily="34" charset="0"/>
              </a:rPr>
              <a:t> per Q2 2023 </a:t>
            </a:r>
            <a:r>
              <a:rPr lang="en-US" sz="1600" spc="150" dirty="0" err="1">
                <a:latin typeface="Gill Sans MT" panose="020B0502020104020203" pitchFamily="34" charset="0"/>
              </a:rPr>
              <a:t>sebagai</a:t>
            </a:r>
            <a:r>
              <a:rPr lang="en-US" sz="1600" spc="150" dirty="0">
                <a:latin typeface="Gill Sans MT" panose="020B0502020104020203" pitchFamily="34" charset="0"/>
              </a:rPr>
              <a:t> </a:t>
            </a:r>
            <a:r>
              <a:rPr lang="en-US" sz="1600" spc="150" dirty="0" err="1">
                <a:latin typeface="Gill Sans MT" panose="020B0502020104020203" pitchFamily="34" charset="0"/>
              </a:rPr>
              <a:t>berikut</a:t>
            </a:r>
            <a:r>
              <a:rPr lang="en-US" sz="1600" spc="150" dirty="0">
                <a:latin typeface="Gill Sans MT" panose="020B0502020104020203" pitchFamily="34" charset="0"/>
              </a:rPr>
              <a:t>:</a:t>
            </a:r>
          </a:p>
        </p:txBody>
      </p:sp>
      <p:sp>
        <p:nvSpPr>
          <p:cNvPr id="25" name="object 25"/>
          <p:cNvSpPr txBox="1"/>
          <p:nvPr/>
        </p:nvSpPr>
        <p:spPr>
          <a:xfrm>
            <a:off x="14187296" y="5489575"/>
            <a:ext cx="2724785" cy="1863725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</a:pPr>
            <a:r>
              <a:rPr sz="2000" spc="170" dirty="0">
                <a:latin typeface="Gill Sans MT" panose="020B0502020104020203" pitchFamily="34" charset="0"/>
                <a:cs typeface="Gill Sans MT"/>
              </a:rPr>
              <a:t>Jakarta</a:t>
            </a:r>
            <a:endParaRPr sz="2000" dirty="0">
              <a:latin typeface="Gill Sans MT" panose="020B0502020104020203" pitchFamily="34" charset="0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525"/>
              </a:spcBef>
            </a:pPr>
            <a:r>
              <a:rPr sz="2800" b="1" spc="50" dirty="0">
                <a:latin typeface="Gill Sans MT" panose="020B0502020104020203" pitchFamily="34" charset="0"/>
                <a:cs typeface="Arial"/>
              </a:rPr>
              <a:t>4</a:t>
            </a:r>
            <a:r>
              <a:rPr sz="2800" b="1" spc="30" dirty="0">
                <a:latin typeface="Gill Sans MT" panose="020B0502020104020203" pitchFamily="34" charset="0"/>
                <a:cs typeface="Arial"/>
              </a:rPr>
              <a:t>.</a:t>
            </a:r>
            <a:r>
              <a:rPr sz="2800" b="1" spc="65" dirty="0">
                <a:latin typeface="Gill Sans MT" panose="020B0502020104020203" pitchFamily="34" charset="0"/>
                <a:cs typeface="Arial"/>
              </a:rPr>
              <a:t>86</a:t>
            </a:r>
            <a:r>
              <a:rPr sz="2800" b="1" spc="-220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2800" b="1" spc="-10" dirty="0" err="1">
                <a:latin typeface="Gill Sans MT" panose="020B0502020104020203" pitchFamily="34" charset="0"/>
                <a:cs typeface="Arial"/>
              </a:rPr>
              <a:t>juta</a:t>
            </a:r>
            <a:r>
              <a:rPr sz="2800" b="1" spc="-225" dirty="0">
                <a:latin typeface="Gill Sans MT" panose="020B0502020104020203" pitchFamily="34" charset="0"/>
                <a:cs typeface="Arial"/>
              </a:rPr>
              <a:t> </a:t>
            </a:r>
            <a:r>
              <a:rPr sz="2800" b="1" spc="-275" dirty="0">
                <a:latin typeface="Gill Sans MT" panose="020B0502020104020203" pitchFamily="34" charset="0"/>
                <a:cs typeface="Arial"/>
              </a:rPr>
              <a:t>s</a:t>
            </a:r>
            <a:r>
              <a:rPr lang="en-US" sz="2800" b="1" spc="-275" dirty="0">
                <a:latin typeface="Gill Sans MT" panose="020B0502020104020203" pitchFamily="34" charset="0"/>
                <a:cs typeface="Arial"/>
              </a:rPr>
              <a:t> </a:t>
            </a:r>
            <a:r>
              <a:rPr sz="2800" b="1" spc="-275" dirty="0">
                <a:latin typeface="Gill Sans MT" panose="020B0502020104020203" pitchFamily="34" charset="0"/>
                <a:cs typeface="Arial"/>
              </a:rPr>
              <a:t>q</a:t>
            </a:r>
            <a:r>
              <a:rPr sz="2800" b="1" spc="-220" dirty="0">
                <a:latin typeface="Gill Sans MT" panose="020B0502020104020203" pitchFamily="34" charset="0"/>
                <a:cs typeface="Arial"/>
              </a:rPr>
              <a:t> </a:t>
            </a:r>
            <a:r>
              <a:rPr sz="2800" b="1" spc="-210" dirty="0">
                <a:latin typeface="Gill Sans MT" panose="020B0502020104020203" pitchFamily="34" charset="0"/>
                <a:cs typeface="Arial"/>
              </a:rPr>
              <a:t>m</a:t>
            </a:r>
            <a:endParaRPr sz="2800" dirty="0">
              <a:latin typeface="Gill Sans MT" panose="020B0502020104020203" pitchFamily="34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525"/>
              </a:spcBef>
            </a:pPr>
            <a:r>
              <a:rPr sz="2000" spc="170" dirty="0">
                <a:latin typeface="Gill Sans MT" panose="020B0502020104020203" pitchFamily="34" charset="0"/>
                <a:cs typeface="Gill Sans MT"/>
              </a:rPr>
              <a:t>Jakarta</a:t>
            </a:r>
            <a:r>
              <a:rPr lang="en-US" sz="2000" spc="170" dirty="0">
                <a:latin typeface="Gill Sans MT" panose="020B0502020104020203" pitchFamily="34" charset="0"/>
                <a:cs typeface="Gill Sans MT"/>
              </a:rPr>
              <a:t> Raya</a:t>
            </a:r>
            <a:endParaRPr sz="2000" dirty="0">
              <a:latin typeface="Gill Sans MT" panose="020B0502020104020203" pitchFamily="34" charset="0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545"/>
              </a:spcBef>
            </a:pPr>
            <a:r>
              <a:rPr sz="2800" b="1" spc="30" dirty="0">
                <a:latin typeface="Gill Sans MT" panose="020B0502020104020203" pitchFamily="34" charset="0"/>
                <a:cs typeface="Arial"/>
              </a:rPr>
              <a:t>2.97</a:t>
            </a:r>
            <a:r>
              <a:rPr sz="2800" b="1" spc="-190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2800" b="1" spc="-10" dirty="0" err="1">
                <a:latin typeface="Gill Sans MT" panose="020B0502020104020203" pitchFamily="34" charset="0"/>
                <a:cs typeface="Arial"/>
              </a:rPr>
              <a:t>juta</a:t>
            </a:r>
            <a:r>
              <a:rPr sz="2800" b="1" spc="-225" dirty="0">
                <a:latin typeface="Gill Sans MT" panose="020B0502020104020203" pitchFamily="34" charset="0"/>
                <a:cs typeface="Arial"/>
              </a:rPr>
              <a:t> </a:t>
            </a:r>
            <a:r>
              <a:rPr sz="2800" b="1" spc="-275" dirty="0">
                <a:latin typeface="Gill Sans MT" panose="020B0502020104020203" pitchFamily="34" charset="0"/>
                <a:cs typeface="Arial"/>
              </a:rPr>
              <a:t>s</a:t>
            </a:r>
            <a:r>
              <a:rPr lang="en-US" sz="2800" b="1" spc="-275" dirty="0">
                <a:latin typeface="Gill Sans MT" panose="020B0502020104020203" pitchFamily="34" charset="0"/>
                <a:cs typeface="Arial"/>
              </a:rPr>
              <a:t> </a:t>
            </a:r>
            <a:r>
              <a:rPr sz="2800" b="1" spc="-275" dirty="0">
                <a:latin typeface="Gill Sans MT" panose="020B0502020104020203" pitchFamily="34" charset="0"/>
                <a:cs typeface="Arial"/>
              </a:rPr>
              <a:t>q</a:t>
            </a:r>
            <a:r>
              <a:rPr sz="2800" b="1" spc="-220" dirty="0">
                <a:latin typeface="Gill Sans MT" panose="020B0502020104020203" pitchFamily="34" charset="0"/>
                <a:cs typeface="Arial"/>
              </a:rPr>
              <a:t> </a:t>
            </a:r>
            <a:r>
              <a:rPr sz="2800" b="1" spc="-210" dirty="0">
                <a:latin typeface="Gill Sans MT" panose="020B0502020104020203" pitchFamily="34" charset="0"/>
                <a:cs typeface="Arial"/>
              </a:rPr>
              <a:t>m</a:t>
            </a:r>
            <a:endParaRPr sz="2800" dirty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995498" y="2008507"/>
            <a:ext cx="7559675" cy="1332416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sv-SE" sz="2400" b="1" spc="-75" dirty="0">
                <a:latin typeface="Gill Sans MT" panose="020B0502020104020203" pitchFamily="34" charset="0"/>
                <a:cs typeface="Arial"/>
              </a:rPr>
              <a:t>Ruang Persediaan Mall Ritel Kumulatif di Jakarta</a:t>
            </a: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endParaRPr lang="sv-SE" sz="2400" b="1" spc="-75" dirty="0">
              <a:latin typeface="Gill Sans MT" panose="020B0502020104020203" pitchFamily="34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pc="55" dirty="0">
                <a:latin typeface="Gill Sans MT" panose="020B0502020104020203" pitchFamily="34" charset="0"/>
                <a:cs typeface="Gill Sans MT"/>
              </a:rPr>
              <a:t>2023E</a:t>
            </a:r>
            <a:r>
              <a:rPr spc="-10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spc="30" dirty="0">
                <a:latin typeface="Gill Sans MT" panose="020B0502020104020203" pitchFamily="34" charset="0"/>
                <a:cs typeface="Gill Sans MT"/>
              </a:rPr>
              <a:t>vs</a:t>
            </a:r>
            <a:r>
              <a:rPr spc="-12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spc="65" dirty="0">
                <a:latin typeface="Gill Sans MT" panose="020B0502020104020203" pitchFamily="34" charset="0"/>
                <a:cs typeface="Gill Sans MT"/>
              </a:rPr>
              <a:t>2022:</a:t>
            </a:r>
            <a:r>
              <a:rPr spc="-10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spc="35" dirty="0">
                <a:latin typeface="Gill Sans MT" panose="020B0502020104020203" pitchFamily="34" charset="0"/>
                <a:cs typeface="Gill Sans MT"/>
              </a:rPr>
              <a:t>+91,205</a:t>
            </a:r>
            <a:r>
              <a:rPr spc="-10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spc="60" dirty="0">
                <a:latin typeface="Gill Sans MT" panose="020B0502020104020203" pitchFamily="34" charset="0"/>
                <a:cs typeface="Gill Sans MT"/>
              </a:rPr>
              <a:t>sqm</a:t>
            </a:r>
            <a:endParaRPr dirty="0">
              <a:latin typeface="Gill Sans MT" panose="020B0502020104020203" pitchFamily="34" charset="0"/>
              <a:cs typeface="Gill Sans MT"/>
            </a:endParaRPr>
          </a:p>
          <a:p>
            <a:pPr marL="28575">
              <a:lnSpc>
                <a:spcPct val="100000"/>
              </a:lnSpc>
              <a:spcBef>
                <a:spcPts val="25"/>
              </a:spcBef>
            </a:pPr>
            <a:r>
              <a:rPr spc="60" dirty="0">
                <a:latin typeface="Gill Sans MT" panose="020B0502020104020203" pitchFamily="34" charset="0"/>
                <a:cs typeface="Gill Sans MT"/>
              </a:rPr>
              <a:t>2023E</a:t>
            </a:r>
            <a:r>
              <a:rPr spc="-10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spc="-65" dirty="0">
                <a:latin typeface="Gill Sans MT" panose="020B0502020104020203" pitchFamily="34" charset="0"/>
                <a:cs typeface="Gill Sans MT"/>
              </a:rPr>
              <a:t>–</a:t>
            </a:r>
            <a:r>
              <a:rPr spc="-12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spc="60" dirty="0">
                <a:latin typeface="Gill Sans MT" panose="020B0502020104020203" pitchFamily="34" charset="0"/>
                <a:cs typeface="Gill Sans MT"/>
              </a:rPr>
              <a:t>2025E</a:t>
            </a:r>
            <a:r>
              <a:rPr spc="-10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70" dirty="0">
                <a:latin typeface="Gill Sans MT" panose="020B0502020104020203" pitchFamily="34" charset="0"/>
                <a:cs typeface="Gill Sans MT"/>
              </a:rPr>
              <a:t>Rata-rata </a:t>
            </a:r>
            <a:r>
              <a:rPr lang="en-US" spc="70" dirty="0" err="1">
                <a:latin typeface="Gill Sans MT" panose="020B0502020104020203" pitchFamily="34" charset="0"/>
                <a:cs typeface="Gill Sans MT"/>
              </a:rPr>
              <a:t>peningkatan</a:t>
            </a:r>
            <a:r>
              <a:rPr lang="en-US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pc="70" dirty="0" err="1">
                <a:latin typeface="Gill Sans MT" panose="020B0502020104020203" pitchFamily="34" charset="0"/>
                <a:cs typeface="Gill Sans MT"/>
              </a:rPr>
              <a:t>tahunan</a:t>
            </a:r>
            <a:r>
              <a:rPr spc="120" dirty="0">
                <a:latin typeface="Gill Sans MT" panose="020B0502020104020203" pitchFamily="34" charset="0"/>
                <a:cs typeface="Gill Sans MT"/>
              </a:rPr>
              <a:t>:</a:t>
            </a:r>
            <a:r>
              <a:rPr spc="-6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spc="50" dirty="0">
                <a:latin typeface="Gill Sans MT" panose="020B0502020104020203" pitchFamily="34" charset="0"/>
                <a:cs typeface="Gill Sans MT"/>
              </a:rPr>
              <a:t>+173,408</a:t>
            </a:r>
            <a:r>
              <a:rPr spc="-8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spc="60" dirty="0">
                <a:latin typeface="Gill Sans MT" panose="020B0502020104020203" pitchFamily="34" charset="0"/>
                <a:cs typeface="Gill Sans MT"/>
              </a:rPr>
              <a:t>sqm</a:t>
            </a:r>
            <a:endParaRPr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6E442B-E3B6-E407-DAF3-26CC017990E8}"/>
              </a:ext>
            </a:extLst>
          </p:cNvPr>
          <p:cNvSpPr txBox="1"/>
          <p:nvPr/>
        </p:nvSpPr>
        <p:spPr>
          <a:xfrm>
            <a:off x="228600" y="1181100"/>
            <a:ext cx="751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Industri</a:t>
            </a:r>
            <a:r>
              <a:rPr lang="en-US" sz="28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800" b="1" i="1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Hygiene and Facility Services </a:t>
            </a:r>
            <a:endParaRPr lang="en-US" sz="2800" dirty="0">
              <a:latin typeface="Gill Sans MT" panose="020B050202010402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85C5D9-818D-B366-3712-F76A2BE72AEE}"/>
              </a:ext>
            </a:extLst>
          </p:cNvPr>
          <p:cNvSpPr txBox="1"/>
          <p:nvPr/>
        </p:nvSpPr>
        <p:spPr>
          <a:xfrm>
            <a:off x="2460654" y="4157696"/>
            <a:ext cx="1120746" cy="276999"/>
          </a:xfrm>
          <a:prstGeom prst="rect">
            <a:avLst/>
          </a:prstGeom>
          <a:solidFill>
            <a:srgbClr val="F3F8ED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Di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luar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 CBD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3F661B-F129-2B49-D6D8-15C3DF97570E}"/>
              </a:ext>
            </a:extLst>
          </p:cNvPr>
          <p:cNvSpPr txBox="1"/>
          <p:nvPr/>
        </p:nvSpPr>
        <p:spPr>
          <a:xfrm>
            <a:off x="11277600" y="4331323"/>
            <a:ext cx="1325879" cy="3231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rPr>
              <a:t>Jakarta Raya</a:t>
            </a:r>
          </a:p>
        </p:txBody>
      </p:sp>
      <p:sp>
        <p:nvSpPr>
          <p:cNvPr id="31" name="Slide Number Placeholder 30">
            <a:extLst>
              <a:ext uri="{FF2B5EF4-FFF2-40B4-BE49-F238E27FC236}">
                <a16:creationId xmlns:a16="http://schemas.microsoft.com/office/drawing/2014/main" id="{7677D475-D084-1788-9B53-2F7194EFB62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2080"/>
              </a:lnSpc>
            </a:pPr>
            <a:fld id="{81D60167-4931-47E6-BA6A-407CBD079E47}" type="slidenum">
              <a:rPr lang="en-US" spc="25" smtClean="0"/>
              <a:pPr marL="38100">
                <a:lnSpc>
                  <a:spcPts val="2080"/>
                </a:lnSpc>
              </a:pPr>
              <a:t>26</a:t>
            </a:fld>
            <a:r>
              <a:rPr lang="en-US" spc="-185"/>
              <a:t> </a:t>
            </a:r>
            <a:endParaRPr lang="en-US" spc="-185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rrow: Chevron 9">
            <a:extLst>
              <a:ext uri="{FF2B5EF4-FFF2-40B4-BE49-F238E27FC236}">
                <a16:creationId xmlns:a16="http://schemas.microsoft.com/office/drawing/2014/main" id="{FE81F12D-FCB4-B797-60F7-47BF0E109540}"/>
              </a:ext>
            </a:extLst>
          </p:cNvPr>
          <p:cNvSpPr/>
          <p:nvPr/>
        </p:nvSpPr>
        <p:spPr>
          <a:xfrm>
            <a:off x="-2" y="1653762"/>
            <a:ext cx="7763957" cy="205264"/>
          </a:xfrm>
          <a:prstGeom prst="chevron">
            <a:avLst/>
          </a:prstGeom>
          <a:solidFill>
            <a:srgbClr val="C6E6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Chevron 8">
            <a:extLst>
              <a:ext uri="{FF2B5EF4-FFF2-40B4-BE49-F238E27FC236}">
                <a16:creationId xmlns:a16="http://schemas.microsoft.com/office/drawing/2014/main" id="{8EC61D5E-C810-AF31-8246-A3F4DD90E2C9}"/>
              </a:ext>
            </a:extLst>
          </p:cNvPr>
          <p:cNvSpPr/>
          <p:nvPr/>
        </p:nvSpPr>
        <p:spPr>
          <a:xfrm rot="10800000">
            <a:off x="10529446" y="5168673"/>
            <a:ext cx="7763957" cy="205264"/>
          </a:xfrm>
          <a:prstGeom prst="chevron">
            <a:avLst/>
          </a:prstGeom>
          <a:solidFill>
            <a:srgbClr val="C6E6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Arrow: Chevron 6">
            <a:extLst>
              <a:ext uri="{FF2B5EF4-FFF2-40B4-BE49-F238E27FC236}">
                <a16:creationId xmlns:a16="http://schemas.microsoft.com/office/drawing/2014/main" id="{15E101F1-B8BA-71A6-8D4A-A861923CD61D}"/>
              </a:ext>
            </a:extLst>
          </p:cNvPr>
          <p:cNvSpPr/>
          <p:nvPr/>
        </p:nvSpPr>
        <p:spPr>
          <a:xfrm>
            <a:off x="-1" y="7211080"/>
            <a:ext cx="7763957" cy="205264"/>
          </a:xfrm>
          <a:prstGeom prst="chevron">
            <a:avLst/>
          </a:prstGeom>
          <a:solidFill>
            <a:srgbClr val="C6E6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9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73091" y="382306"/>
            <a:ext cx="2056137" cy="535778"/>
          </a:xfrm>
          <a:prstGeom prst="rect">
            <a:avLst/>
          </a:prstGeom>
        </p:spPr>
      </p:pic>
      <p:sp>
        <p:nvSpPr>
          <p:cNvPr id="20" name="object 13"/>
          <p:cNvSpPr txBox="1">
            <a:spLocks noGrp="1"/>
          </p:cNvSpPr>
          <p:nvPr>
            <p:ph type="title"/>
          </p:nvPr>
        </p:nvSpPr>
        <p:spPr>
          <a:xfrm>
            <a:off x="460959" y="428955"/>
            <a:ext cx="13556615" cy="59824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3800" b="0" spc="60" dirty="0">
                <a:solidFill>
                  <a:srgbClr val="131313"/>
                </a:solidFill>
                <a:latin typeface="Gill Sans MT" panose="020B0502020104020203" pitchFamily="34" charset="0"/>
              </a:rPr>
              <a:t>TINJAUAN INDUSTRI PERSEROAN (2 </a:t>
            </a:r>
            <a:r>
              <a:rPr lang="en-US" sz="3800" b="0" spc="60" dirty="0" err="1">
                <a:solidFill>
                  <a:srgbClr val="131313"/>
                </a:solidFill>
                <a:latin typeface="Gill Sans MT" panose="020B0502020104020203" pitchFamily="34" charset="0"/>
              </a:rPr>
              <a:t>dari</a:t>
            </a:r>
            <a:r>
              <a:rPr lang="en-US" sz="3800" b="0" spc="60" dirty="0">
                <a:solidFill>
                  <a:srgbClr val="131313"/>
                </a:solidFill>
                <a:latin typeface="Gill Sans MT" panose="020B0502020104020203" pitchFamily="34" charset="0"/>
              </a:rPr>
              <a:t> 2)</a:t>
            </a:r>
            <a:endParaRPr sz="3800" b="0" spc="60" dirty="0">
              <a:solidFill>
                <a:srgbClr val="131313"/>
              </a:solidFill>
              <a:latin typeface="Gill Sans MT" panose="020B0502020104020203" pitchFamily="34" charset="0"/>
            </a:endParaRPr>
          </a:p>
        </p:txBody>
      </p:sp>
      <p:sp>
        <p:nvSpPr>
          <p:cNvPr id="21" name="object 18">
            <a:extLst>
              <a:ext uri="{FF2B5EF4-FFF2-40B4-BE49-F238E27FC236}">
                <a16:creationId xmlns:a16="http://schemas.microsoft.com/office/drawing/2014/main" id="{4C97679C-D851-EE0B-07D0-DD165219A519}"/>
              </a:ext>
            </a:extLst>
          </p:cNvPr>
          <p:cNvSpPr/>
          <p:nvPr/>
        </p:nvSpPr>
        <p:spPr>
          <a:xfrm>
            <a:off x="458254" y="1182750"/>
            <a:ext cx="16436340" cy="14604"/>
          </a:xfrm>
          <a:custGeom>
            <a:avLst/>
            <a:gdLst/>
            <a:ahLst/>
            <a:cxnLst/>
            <a:rect l="l" t="t" r="r" b="b"/>
            <a:pathLst>
              <a:path w="16436340" h="14605">
                <a:moveTo>
                  <a:pt x="0" y="14477"/>
                </a:moveTo>
                <a:lnTo>
                  <a:pt x="16435793" y="0"/>
                </a:lnTo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BE2C1A2-AFC2-27B5-CEE1-AACC84128A71}"/>
              </a:ext>
            </a:extLst>
          </p:cNvPr>
          <p:cNvSpPr txBox="1"/>
          <p:nvPr/>
        </p:nvSpPr>
        <p:spPr>
          <a:xfrm>
            <a:off x="319155" y="1333500"/>
            <a:ext cx="7448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Industri</a:t>
            </a:r>
            <a:r>
              <a:rPr lang="en-US" sz="28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800" b="1" i="1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Hygiene Services </a:t>
            </a:r>
            <a:endParaRPr lang="en-US" sz="2800" dirty="0">
              <a:latin typeface="Gill Sans MT" panose="020B05020201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599ABDA-EC1C-EDC7-4EA1-281F8C73776E}"/>
              </a:ext>
            </a:extLst>
          </p:cNvPr>
          <p:cNvSpPr txBox="1"/>
          <p:nvPr/>
        </p:nvSpPr>
        <p:spPr>
          <a:xfrm>
            <a:off x="315036" y="6942535"/>
            <a:ext cx="7448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Industri</a:t>
            </a:r>
            <a:r>
              <a:rPr lang="en-US" sz="28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800" b="1" i="1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Pest Control Services</a:t>
            </a:r>
            <a:endParaRPr lang="en-US" sz="2800" dirty="0">
              <a:latin typeface="Gill Sans MT" panose="020B05020201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E2E967-6AA5-AEDF-DCC9-555D68BACAFA}"/>
              </a:ext>
            </a:extLst>
          </p:cNvPr>
          <p:cNvSpPr txBox="1"/>
          <p:nvPr/>
        </p:nvSpPr>
        <p:spPr>
          <a:xfrm>
            <a:off x="319155" y="1900178"/>
            <a:ext cx="175403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Industri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jasa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hygiene service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sangat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menjanjikan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karena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sudah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menjadi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bagian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dari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kewajiban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setiap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unit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properti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yang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dibangun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. Di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saat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terpuruknya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industri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lain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akibat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dari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wabah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pandemic Covid 19,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industri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hygiene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justru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menjadi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fokus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berita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utama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publik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.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Pandemi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COVID-19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memberikan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dampak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yang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signifikan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pada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kesadaran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masyarakat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dan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pelaku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bisnis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terhadap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pentingnya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kebersihan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,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higenitas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dan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sanitasi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di area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properti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.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Meningkatnya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kesadaran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ini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memberikan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dampak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positif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kepada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Perseroan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kedepannya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. </a:t>
            </a:r>
          </a:p>
          <a:p>
            <a:pPr algn="just"/>
            <a:endParaRPr lang="en-US" sz="2000" b="0" i="0" u="none" strike="noStrike" baseline="0" dirty="0">
              <a:solidFill>
                <a:srgbClr val="000000"/>
              </a:solidFill>
              <a:latin typeface="Gill Sans MT" panose="020B0502020104020203" pitchFamily="34" charset="0"/>
            </a:endParaRPr>
          </a:p>
          <a:p>
            <a:pPr algn="just"/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Bisnis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hygiene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adalah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termasuk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segment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industri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yang “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niche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” dan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pemain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utama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di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industri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ini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tidak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banyak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dikarenakan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membutuhkan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tehnik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mengelola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SDM yang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banyak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dan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pengetahuan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khusus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/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ahli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di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bidangnya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.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Selain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itu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,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bisnis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1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hygiene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membutuhkan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modal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dasar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yang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lebih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tinggi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karena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investasi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dibutuhkan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terhadap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alat-alat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atau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perangkat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mesin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produk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hygiene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sepeti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aerosol dispenser, sanitizer dispense, soap dispenser dan lain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lainnya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.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Dengan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model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bisnis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ini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,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maka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kompetitor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yang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setara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dengan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Perseroan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dimana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memiliki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manajemen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SDM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ahli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, modal dan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jangkauan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nasional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tidak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banyak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di pasar Indonesia. </a:t>
            </a:r>
            <a:endParaRPr lang="en-US" sz="2000" dirty="0">
              <a:latin typeface="Gill Sans MT" panose="020B05020201040202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2DCC45-EE9D-273C-2BCE-1F02309CD35D}"/>
              </a:ext>
            </a:extLst>
          </p:cNvPr>
          <p:cNvSpPr txBox="1"/>
          <p:nvPr/>
        </p:nvSpPr>
        <p:spPr>
          <a:xfrm>
            <a:off x="319156" y="7465755"/>
            <a:ext cx="176734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Pembasmian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hama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menjadi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prospek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usaha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yang sangat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menjanjikan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dan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boleh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dianggap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sebagai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“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evergreen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”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industri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dalam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arti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industri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yang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akan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selalu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dibutuhkan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.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Dalam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sesuatu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ekosistem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lingkungan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hidup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,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dimana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adanya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sumber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air,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makanan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dan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ruang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berkembang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biak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,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hama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akan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selalu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berada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dan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sudah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eksis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dari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ratusan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tahun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yang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lalu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sampai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dengan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sekarang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.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Secara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biologis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hama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akan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tetap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tumbuh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.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Selama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hama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lingkungan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tersebut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tetap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berkembang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biak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,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maka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bisnis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jasa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pest control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akan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terus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dicari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. Pasar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pest control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di Indonesia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terus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tumbuh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dari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tahun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ke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tahun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,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mengikuti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pertumbuhan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industri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yang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membutuhkan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jasa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pest control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,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seperti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industri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perhotelan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,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rumah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sakit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,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gedung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perkantoran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, dan lain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sebagainya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.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Menurut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Ketua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Umum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Asosiasi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Perusahaan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Pengendalian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Hama Indonesia (ASPPHAMI)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Boyke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Arie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Pahlevi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,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pangsa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pasar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industri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1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pest control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dapat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mencapai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3.5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trilliun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pada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tahun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2025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dan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akan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terus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bertumbuh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kedepannya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.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Selain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ini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,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sudah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90%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sektor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swasta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menggunakan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jasa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pengendalian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hama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,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tidak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hanya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bagi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agribisnis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atau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pertanian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saja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,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tetapi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juga di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lingkungan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industri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secara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umum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.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Mulai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dari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industri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makanan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dan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minuman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hingga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minyak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dan gas,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tak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terkecuali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kawasan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perkantoran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dan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pemukiman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yang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berkaitan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langsung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dengan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kesehatan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masyarakat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. </a:t>
            </a:r>
            <a:endParaRPr lang="en-US" sz="2000" dirty="0">
              <a:latin typeface="Gill Sans MT" panose="020B05020201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ECF9D6-1150-98F8-7689-EA7B8C7818FF}"/>
              </a:ext>
            </a:extLst>
          </p:cNvPr>
          <p:cNvSpPr txBox="1"/>
          <p:nvPr/>
        </p:nvSpPr>
        <p:spPr>
          <a:xfrm>
            <a:off x="304800" y="4897386"/>
            <a:ext cx="1744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Industri</a:t>
            </a:r>
            <a:r>
              <a:rPr lang="en-US" sz="28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800" b="1" i="1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Cleaning Services </a:t>
            </a:r>
            <a:endParaRPr lang="en-US" sz="2800" dirty="0">
              <a:latin typeface="Gill Sans MT" panose="020B0502020104020203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FD562A-801B-B8E2-6C26-64A440729959}"/>
              </a:ext>
            </a:extLst>
          </p:cNvPr>
          <p:cNvSpPr txBox="1"/>
          <p:nvPr/>
        </p:nvSpPr>
        <p:spPr>
          <a:xfrm>
            <a:off x="304800" y="5420261"/>
            <a:ext cx="175403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Kebutuhan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untuk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jasa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kebersihan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di Indonesia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terus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berkembang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dengan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ada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nya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banyak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properti-properti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baru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baik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dari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sektor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bisnis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komersial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,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industri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maupun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residential. 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Gedung-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gedung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lama juga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menjadi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prospek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bisnis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yang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menjanjikan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karena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membutuhkan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perawatan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atau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pembersihan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secara</a:t>
            </a:r>
            <a:r>
              <a:rPr lang="en-US" sz="2000" b="1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1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berkala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yang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bersifat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proyek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seperti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high risk cleaning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(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pembersihan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kaca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dan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façade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bangunan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),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general cleaning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,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deep cleaning 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dan floor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polishing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atau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karpet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1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cleaning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. Perseroan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melalui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P</a:t>
            </a:r>
            <a:r>
              <a:rPr lang="en-US" sz="2000" dirty="0">
                <a:solidFill>
                  <a:srgbClr val="000000"/>
                </a:solidFill>
                <a:latin typeface="Gill Sans MT" panose="020B0502020104020203" pitchFamily="34" charset="0"/>
              </a:rPr>
              <a:t>erusahaan 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nak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nya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dapat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menyediakan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jasa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ke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setiap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sektor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bisnis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B2B </a:t>
            </a:r>
            <a:r>
              <a:rPr lang="en-US" sz="2000" b="0" i="0" u="none" strike="noStrike" baseline="0" dirty="0" err="1">
                <a:solidFill>
                  <a:srgbClr val="000000"/>
                </a:solidFill>
                <a:latin typeface="Gill Sans MT" panose="020B0502020104020203" pitchFamily="34" charset="0"/>
              </a:rPr>
              <a:t>maupun</a:t>
            </a:r>
            <a:r>
              <a:rPr lang="en-US" sz="2000" b="0" i="0" u="none" strike="noStrike" baseline="0" dirty="0">
                <a:solidFill>
                  <a:srgbClr val="000000"/>
                </a:solidFill>
                <a:latin typeface="Gill Sans MT" panose="020B0502020104020203" pitchFamily="34" charset="0"/>
              </a:rPr>
              <a:t> B2C. </a:t>
            </a:r>
            <a:endParaRPr lang="en-US" sz="2000" dirty="0">
              <a:latin typeface="Gill Sans MT" panose="020B0502020104020203" pitchFamily="34" charset="0"/>
            </a:endParaRPr>
          </a:p>
        </p:txBody>
      </p:sp>
      <p:sp>
        <p:nvSpPr>
          <p:cNvPr id="31" name="Slide Number Placeholder 10">
            <a:extLst>
              <a:ext uri="{FF2B5EF4-FFF2-40B4-BE49-F238E27FC236}">
                <a16:creationId xmlns:a16="http://schemas.microsoft.com/office/drawing/2014/main" id="{B76725A4-97A1-6CAB-459D-14C4DEFCFBC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7903316" y="9875011"/>
            <a:ext cx="417830" cy="299720"/>
          </a:xfrm>
        </p:spPr>
        <p:txBody>
          <a:bodyPr/>
          <a:lstStyle/>
          <a:p>
            <a:pPr marL="38100">
              <a:lnSpc>
                <a:spcPts val="2080"/>
              </a:lnSpc>
            </a:pPr>
            <a:fld id="{81D60167-4931-47E6-BA6A-407CBD079E47}" type="slidenum">
              <a:rPr lang="en-US" spc="25" smtClean="0"/>
              <a:pPr marL="38100">
                <a:lnSpc>
                  <a:spcPts val="2080"/>
                </a:lnSpc>
              </a:pPr>
              <a:t>27</a:t>
            </a:fld>
            <a:r>
              <a:rPr lang="en-US" spc="-185"/>
              <a:t> </a:t>
            </a:r>
            <a:endParaRPr lang="en-US" spc="-185" dirty="0"/>
          </a:p>
        </p:txBody>
      </p:sp>
    </p:spTree>
    <p:extLst>
      <p:ext uri="{BB962C8B-B14F-4D97-AF65-F5344CB8AC3E}">
        <p14:creationId xmlns:p14="http://schemas.microsoft.com/office/powerpoint/2010/main" val="29277713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193292" y="0"/>
            <a:ext cx="16789908" cy="10287000"/>
            <a:chOff x="1193292" y="0"/>
            <a:chExt cx="16789908" cy="10287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73090" y="382306"/>
              <a:ext cx="2056137" cy="53577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222479" y="0"/>
              <a:ext cx="3607308" cy="1028699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594335" y="0"/>
              <a:ext cx="3235451" cy="10287000"/>
            </a:xfrm>
            <a:custGeom>
              <a:avLst/>
              <a:gdLst/>
              <a:ahLst/>
              <a:cxnLst/>
              <a:rect l="l" t="t" r="r" b="b"/>
              <a:pathLst>
                <a:path w="2856230" h="10287000">
                  <a:moveTo>
                    <a:pt x="2855976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2855976" y="10287000"/>
                  </a:lnTo>
                  <a:lnTo>
                    <a:pt x="2855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4100810" y="1821497"/>
              <a:ext cx="3882390" cy="5589905"/>
            </a:xfrm>
            <a:custGeom>
              <a:avLst/>
              <a:gdLst/>
              <a:ahLst/>
              <a:cxnLst/>
              <a:rect l="l" t="t" r="r" b="b"/>
              <a:pathLst>
                <a:path w="3882390" h="5589905">
                  <a:moveTo>
                    <a:pt x="3882263" y="0"/>
                  </a:moveTo>
                  <a:lnTo>
                    <a:pt x="1444117" y="0"/>
                  </a:lnTo>
                  <a:lnTo>
                    <a:pt x="696595" y="2879852"/>
                  </a:lnTo>
                  <a:lnTo>
                    <a:pt x="741370" y="2841456"/>
                  </a:lnTo>
                  <a:lnTo>
                    <a:pt x="785545" y="2804697"/>
                  </a:lnTo>
                  <a:lnTo>
                    <a:pt x="829120" y="2769574"/>
                  </a:lnTo>
                  <a:lnTo>
                    <a:pt x="872094" y="2736087"/>
                  </a:lnTo>
                  <a:lnTo>
                    <a:pt x="914467" y="2704235"/>
                  </a:lnTo>
                  <a:lnTo>
                    <a:pt x="956239" y="2674018"/>
                  </a:lnTo>
                  <a:lnTo>
                    <a:pt x="997409" y="2645436"/>
                  </a:lnTo>
                  <a:lnTo>
                    <a:pt x="1037977" y="2618487"/>
                  </a:lnTo>
                  <a:lnTo>
                    <a:pt x="1077942" y="2593173"/>
                  </a:lnTo>
                  <a:lnTo>
                    <a:pt x="1117305" y="2569493"/>
                  </a:lnTo>
                  <a:lnTo>
                    <a:pt x="1156064" y="2547446"/>
                  </a:lnTo>
                  <a:lnTo>
                    <a:pt x="1194220" y="2527031"/>
                  </a:lnTo>
                  <a:lnTo>
                    <a:pt x="1231773" y="2508249"/>
                  </a:lnTo>
                  <a:lnTo>
                    <a:pt x="1272717" y="2489596"/>
                  </a:lnTo>
                  <a:lnTo>
                    <a:pt x="1314841" y="2472563"/>
                  </a:lnTo>
                  <a:lnTo>
                    <a:pt x="1358145" y="2457150"/>
                  </a:lnTo>
                  <a:lnTo>
                    <a:pt x="1402630" y="2443357"/>
                  </a:lnTo>
                  <a:lnTo>
                    <a:pt x="1448294" y="2431186"/>
                  </a:lnTo>
                  <a:lnTo>
                    <a:pt x="1495139" y="2420635"/>
                  </a:lnTo>
                  <a:lnTo>
                    <a:pt x="1543163" y="2411707"/>
                  </a:lnTo>
                  <a:lnTo>
                    <a:pt x="1592368" y="2404401"/>
                  </a:lnTo>
                  <a:lnTo>
                    <a:pt x="1642752" y="2398718"/>
                  </a:lnTo>
                  <a:lnTo>
                    <a:pt x="1694317" y="2394658"/>
                  </a:lnTo>
                  <a:lnTo>
                    <a:pt x="1747062" y="2392222"/>
                  </a:lnTo>
                  <a:lnTo>
                    <a:pt x="1800986" y="2391409"/>
                  </a:lnTo>
                  <a:lnTo>
                    <a:pt x="1855345" y="2392284"/>
                  </a:lnTo>
                  <a:lnTo>
                    <a:pt x="1908844" y="2394907"/>
                  </a:lnTo>
                  <a:lnTo>
                    <a:pt x="1961483" y="2399279"/>
                  </a:lnTo>
                  <a:lnTo>
                    <a:pt x="2013263" y="2405401"/>
                  </a:lnTo>
                  <a:lnTo>
                    <a:pt x="2064184" y="2413271"/>
                  </a:lnTo>
                  <a:lnTo>
                    <a:pt x="2114245" y="2422891"/>
                  </a:lnTo>
                  <a:lnTo>
                    <a:pt x="2163446" y="2434260"/>
                  </a:lnTo>
                  <a:lnTo>
                    <a:pt x="2211788" y="2447379"/>
                  </a:lnTo>
                  <a:lnTo>
                    <a:pt x="2259269" y="2462247"/>
                  </a:lnTo>
                  <a:lnTo>
                    <a:pt x="2305891" y="2478865"/>
                  </a:lnTo>
                  <a:lnTo>
                    <a:pt x="2351652" y="2497232"/>
                  </a:lnTo>
                  <a:lnTo>
                    <a:pt x="2396554" y="2517350"/>
                  </a:lnTo>
                  <a:lnTo>
                    <a:pt x="2440594" y="2539217"/>
                  </a:lnTo>
                  <a:lnTo>
                    <a:pt x="2483775" y="2562834"/>
                  </a:lnTo>
                  <a:lnTo>
                    <a:pt x="2526095" y="2588202"/>
                  </a:lnTo>
                  <a:lnTo>
                    <a:pt x="2567554" y="2615320"/>
                  </a:lnTo>
                  <a:lnTo>
                    <a:pt x="2608153" y="2644188"/>
                  </a:lnTo>
                  <a:lnTo>
                    <a:pt x="2647891" y="2674806"/>
                  </a:lnTo>
                  <a:lnTo>
                    <a:pt x="2686768" y="2707175"/>
                  </a:lnTo>
                  <a:lnTo>
                    <a:pt x="2724784" y="2741294"/>
                  </a:lnTo>
                  <a:lnTo>
                    <a:pt x="2761431" y="2776668"/>
                  </a:lnTo>
                  <a:lnTo>
                    <a:pt x="2796199" y="2812838"/>
                  </a:lnTo>
                  <a:lnTo>
                    <a:pt x="2829089" y="2849804"/>
                  </a:lnTo>
                  <a:lnTo>
                    <a:pt x="2860099" y="2887566"/>
                  </a:lnTo>
                  <a:lnTo>
                    <a:pt x="2889232" y="2926123"/>
                  </a:lnTo>
                  <a:lnTo>
                    <a:pt x="2916485" y="2965476"/>
                  </a:lnTo>
                  <a:lnTo>
                    <a:pt x="2941860" y="3005623"/>
                  </a:lnTo>
                  <a:lnTo>
                    <a:pt x="2965355" y="3046566"/>
                  </a:lnTo>
                  <a:lnTo>
                    <a:pt x="2986971" y="3088303"/>
                  </a:lnTo>
                  <a:lnTo>
                    <a:pt x="3006709" y="3130835"/>
                  </a:lnTo>
                  <a:lnTo>
                    <a:pt x="3024567" y="3174162"/>
                  </a:lnTo>
                  <a:lnTo>
                    <a:pt x="3040545" y="3218282"/>
                  </a:lnTo>
                  <a:lnTo>
                    <a:pt x="3054644" y="3263197"/>
                  </a:lnTo>
                  <a:lnTo>
                    <a:pt x="3066864" y="3308905"/>
                  </a:lnTo>
                  <a:lnTo>
                    <a:pt x="3077204" y="3355407"/>
                  </a:lnTo>
                  <a:lnTo>
                    <a:pt x="3085664" y="3402702"/>
                  </a:lnTo>
                  <a:lnTo>
                    <a:pt x="3092244" y="3450791"/>
                  </a:lnTo>
                  <a:lnTo>
                    <a:pt x="3096944" y="3499673"/>
                  </a:lnTo>
                  <a:lnTo>
                    <a:pt x="3099764" y="3549347"/>
                  </a:lnTo>
                  <a:lnTo>
                    <a:pt x="3100705" y="3599815"/>
                  </a:lnTo>
                  <a:lnTo>
                    <a:pt x="3099797" y="3651942"/>
                  </a:lnTo>
                  <a:lnTo>
                    <a:pt x="3097073" y="3703168"/>
                  </a:lnTo>
                  <a:lnTo>
                    <a:pt x="3092534" y="3753494"/>
                  </a:lnTo>
                  <a:lnTo>
                    <a:pt x="3086180" y="3802918"/>
                  </a:lnTo>
                  <a:lnTo>
                    <a:pt x="3078009" y="3851441"/>
                  </a:lnTo>
                  <a:lnTo>
                    <a:pt x="3068023" y="3899063"/>
                  </a:lnTo>
                  <a:lnTo>
                    <a:pt x="3056220" y="3945784"/>
                  </a:lnTo>
                  <a:lnTo>
                    <a:pt x="3042601" y="3991604"/>
                  </a:lnTo>
                  <a:lnTo>
                    <a:pt x="3027167" y="4036523"/>
                  </a:lnTo>
                  <a:lnTo>
                    <a:pt x="3009915" y="4080541"/>
                  </a:lnTo>
                  <a:lnTo>
                    <a:pt x="2990848" y="4123658"/>
                  </a:lnTo>
                  <a:lnTo>
                    <a:pt x="2969964" y="4165874"/>
                  </a:lnTo>
                  <a:lnTo>
                    <a:pt x="2947263" y="4207189"/>
                  </a:lnTo>
                  <a:lnTo>
                    <a:pt x="2922745" y="4247602"/>
                  </a:lnTo>
                  <a:lnTo>
                    <a:pt x="2896411" y="4287115"/>
                  </a:lnTo>
                  <a:lnTo>
                    <a:pt x="2868260" y="4325726"/>
                  </a:lnTo>
                  <a:lnTo>
                    <a:pt x="2838292" y="4363437"/>
                  </a:lnTo>
                  <a:lnTo>
                    <a:pt x="2806507" y="4400246"/>
                  </a:lnTo>
                  <a:lnTo>
                    <a:pt x="2772904" y="4436154"/>
                  </a:lnTo>
                  <a:lnTo>
                    <a:pt x="2737484" y="4471161"/>
                  </a:lnTo>
                  <a:lnTo>
                    <a:pt x="2700703" y="4504854"/>
                  </a:lnTo>
                  <a:lnTo>
                    <a:pt x="2662976" y="4536819"/>
                  </a:lnTo>
                  <a:lnTo>
                    <a:pt x="2624304" y="4567056"/>
                  </a:lnTo>
                  <a:lnTo>
                    <a:pt x="2584687" y="4595566"/>
                  </a:lnTo>
                  <a:lnTo>
                    <a:pt x="2544125" y="4622347"/>
                  </a:lnTo>
                  <a:lnTo>
                    <a:pt x="2502617" y="4647401"/>
                  </a:lnTo>
                  <a:lnTo>
                    <a:pt x="2460164" y="4670726"/>
                  </a:lnTo>
                  <a:lnTo>
                    <a:pt x="2416766" y="4692324"/>
                  </a:lnTo>
                  <a:lnTo>
                    <a:pt x="2372422" y="4712194"/>
                  </a:lnTo>
                  <a:lnTo>
                    <a:pt x="2327132" y="4730337"/>
                  </a:lnTo>
                  <a:lnTo>
                    <a:pt x="2280896" y="4746751"/>
                  </a:lnTo>
                  <a:lnTo>
                    <a:pt x="2233714" y="4761438"/>
                  </a:lnTo>
                  <a:lnTo>
                    <a:pt x="2185586" y="4774397"/>
                  </a:lnTo>
                  <a:lnTo>
                    <a:pt x="2136512" y="4785627"/>
                  </a:lnTo>
                  <a:lnTo>
                    <a:pt x="2086492" y="4795131"/>
                  </a:lnTo>
                  <a:lnTo>
                    <a:pt x="2035526" y="4802906"/>
                  </a:lnTo>
                  <a:lnTo>
                    <a:pt x="1983613" y="4808953"/>
                  </a:lnTo>
                  <a:lnTo>
                    <a:pt x="1930754" y="4813273"/>
                  </a:lnTo>
                  <a:lnTo>
                    <a:pt x="1876948" y="4815865"/>
                  </a:lnTo>
                  <a:lnTo>
                    <a:pt x="1822196" y="4816729"/>
                  </a:lnTo>
                  <a:lnTo>
                    <a:pt x="1774491" y="4815949"/>
                  </a:lnTo>
                  <a:lnTo>
                    <a:pt x="1727253" y="4813609"/>
                  </a:lnTo>
                  <a:lnTo>
                    <a:pt x="1680481" y="4809709"/>
                  </a:lnTo>
                  <a:lnTo>
                    <a:pt x="1634175" y="4804248"/>
                  </a:lnTo>
                  <a:lnTo>
                    <a:pt x="1588336" y="4797228"/>
                  </a:lnTo>
                  <a:lnTo>
                    <a:pt x="1542963" y="4788648"/>
                  </a:lnTo>
                  <a:lnTo>
                    <a:pt x="1498056" y="4778507"/>
                  </a:lnTo>
                  <a:lnTo>
                    <a:pt x="1453615" y="4766807"/>
                  </a:lnTo>
                  <a:lnTo>
                    <a:pt x="1409640" y="4753546"/>
                  </a:lnTo>
                  <a:lnTo>
                    <a:pt x="1366131" y="4738725"/>
                  </a:lnTo>
                  <a:lnTo>
                    <a:pt x="1323088" y="4722343"/>
                  </a:lnTo>
                  <a:lnTo>
                    <a:pt x="1280510" y="4704401"/>
                  </a:lnTo>
                  <a:lnTo>
                    <a:pt x="1238398" y="4684899"/>
                  </a:lnTo>
                  <a:lnTo>
                    <a:pt x="1196752" y="4663836"/>
                  </a:lnTo>
                  <a:lnTo>
                    <a:pt x="1155572" y="4641213"/>
                  </a:lnTo>
                  <a:lnTo>
                    <a:pt x="1114857" y="4617030"/>
                  </a:lnTo>
                  <a:lnTo>
                    <a:pt x="1074607" y="4591286"/>
                  </a:lnTo>
                  <a:lnTo>
                    <a:pt x="1034823" y="4563981"/>
                  </a:lnTo>
                  <a:lnTo>
                    <a:pt x="995504" y="4535116"/>
                  </a:lnTo>
                  <a:lnTo>
                    <a:pt x="956650" y="4504690"/>
                  </a:lnTo>
                  <a:lnTo>
                    <a:pt x="918261" y="4472703"/>
                  </a:lnTo>
                  <a:lnTo>
                    <a:pt x="880337" y="4439156"/>
                  </a:lnTo>
                  <a:lnTo>
                    <a:pt x="842879" y="4404048"/>
                  </a:lnTo>
                  <a:lnTo>
                    <a:pt x="805885" y="4367380"/>
                  </a:lnTo>
                  <a:lnTo>
                    <a:pt x="769356" y="4329150"/>
                  </a:lnTo>
                  <a:lnTo>
                    <a:pt x="733292" y="4289360"/>
                  </a:lnTo>
                  <a:lnTo>
                    <a:pt x="697693" y="4248009"/>
                  </a:lnTo>
                  <a:lnTo>
                    <a:pt x="662558" y="4205096"/>
                  </a:lnTo>
                  <a:lnTo>
                    <a:pt x="0" y="4625594"/>
                  </a:lnTo>
                  <a:lnTo>
                    <a:pt x="32038" y="4669923"/>
                  </a:lnTo>
                  <a:lnTo>
                    <a:pt x="64536" y="4713210"/>
                  </a:lnTo>
                  <a:lnTo>
                    <a:pt x="97493" y="4755453"/>
                  </a:lnTo>
                  <a:lnTo>
                    <a:pt x="130909" y="4796653"/>
                  </a:lnTo>
                  <a:lnTo>
                    <a:pt x="164784" y="4836809"/>
                  </a:lnTo>
                  <a:lnTo>
                    <a:pt x="199118" y="4875922"/>
                  </a:lnTo>
                  <a:lnTo>
                    <a:pt x="233912" y="4913991"/>
                  </a:lnTo>
                  <a:lnTo>
                    <a:pt x="269165" y="4951017"/>
                  </a:lnTo>
                  <a:lnTo>
                    <a:pt x="304877" y="4987000"/>
                  </a:lnTo>
                  <a:lnTo>
                    <a:pt x="341048" y="5021940"/>
                  </a:lnTo>
                  <a:lnTo>
                    <a:pt x="377679" y="5055836"/>
                  </a:lnTo>
                  <a:lnTo>
                    <a:pt x="414769" y="5088689"/>
                  </a:lnTo>
                  <a:lnTo>
                    <a:pt x="452318" y="5120499"/>
                  </a:lnTo>
                  <a:lnTo>
                    <a:pt x="490327" y="5151265"/>
                  </a:lnTo>
                  <a:lnTo>
                    <a:pt x="528795" y="5180989"/>
                  </a:lnTo>
                  <a:lnTo>
                    <a:pt x="567722" y="5209669"/>
                  </a:lnTo>
                  <a:lnTo>
                    <a:pt x="607109" y="5237306"/>
                  </a:lnTo>
                  <a:lnTo>
                    <a:pt x="646955" y="5263899"/>
                  </a:lnTo>
                  <a:lnTo>
                    <a:pt x="687261" y="5289450"/>
                  </a:lnTo>
                  <a:lnTo>
                    <a:pt x="728026" y="5313958"/>
                  </a:lnTo>
                  <a:lnTo>
                    <a:pt x="769250" y="5337422"/>
                  </a:lnTo>
                  <a:lnTo>
                    <a:pt x="810934" y="5359844"/>
                  </a:lnTo>
                  <a:lnTo>
                    <a:pt x="853078" y="5381222"/>
                  </a:lnTo>
                  <a:lnTo>
                    <a:pt x="895681" y="5401557"/>
                  </a:lnTo>
                  <a:lnTo>
                    <a:pt x="938744" y="5420850"/>
                  </a:lnTo>
                  <a:lnTo>
                    <a:pt x="982266" y="5439099"/>
                  </a:lnTo>
                  <a:lnTo>
                    <a:pt x="1026248" y="5456305"/>
                  </a:lnTo>
                  <a:lnTo>
                    <a:pt x="1070689" y="5472469"/>
                  </a:lnTo>
                  <a:lnTo>
                    <a:pt x="1115590" y="5487589"/>
                  </a:lnTo>
                  <a:lnTo>
                    <a:pt x="1160951" y="5501667"/>
                  </a:lnTo>
                  <a:lnTo>
                    <a:pt x="1206771" y="5514701"/>
                  </a:lnTo>
                  <a:lnTo>
                    <a:pt x="1253051" y="5526693"/>
                  </a:lnTo>
                  <a:lnTo>
                    <a:pt x="1299791" y="5537642"/>
                  </a:lnTo>
                  <a:lnTo>
                    <a:pt x="1346991" y="5547548"/>
                  </a:lnTo>
                  <a:lnTo>
                    <a:pt x="1394650" y="5556411"/>
                  </a:lnTo>
                  <a:lnTo>
                    <a:pt x="1442769" y="5564231"/>
                  </a:lnTo>
                  <a:lnTo>
                    <a:pt x="1491348" y="5571009"/>
                  </a:lnTo>
                  <a:lnTo>
                    <a:pt x="1540387" y="5576744"/>
                  </a:lnTo>
                  <a:lnTo>
                    <a:pt x="1589885" y="5581436"/>
                  </a:lnTo>
                  <a:lnTo>
                    <a:pt x="1639843" y="5585085"/>
                  </a:lnTo>
                  <a:lnTo>
                    <a:pt x="1690262" y="5587692"/>
                  </a:lnTo>
                  <a:lnTo>
                    <a:pt x="1741140" y="5589256"/>
                  </a:lnTo>
                  <a:lnTo>
                    <a:pt x="1792478" y="5589778"/>
                  </a:lnTo>
                  <a:lnTo>
                    <a:pt x="1845008" y="5589256"/>
                  </a:lnTo>
                  <a:lnTo>
                    <a:pt x="1897051" y="5587690"/>
                  </a:lnTo>
                  <a:lnTo>
                    <a:pt x="1948606" y="5585080"/>
                  </a:lnTo>
                  <a:lnTo>
                    <a:pt x="1999673" y="5581426"/>
                  </a:lnTo>
                  <a:lnTo>
                    <a:pt x="2050253" y="5576728"/>
                  </a:lnTo>
                  <a:lnTo>
                    <a:pt x="2100344" y="5570986"/>
                  </a:lnTo>
                  <a:lnTo>
                    <a:pt x="2149949" y="5564200"/>
                  </a:lnTo>
                  <a:lnTo>
                    <a:pt x="2199065" y="5556370"/>
                  </a:lnTo>
                  <a:lnTo>
                    <a:pt x="2247694" y="5547496"/>
                  </a:lnTo>
                  <a:lnTo>
                    <a:pt x="2295835" y="5537578"/>
                  </a:lnTo>
                  <a:lnTo>
                    <a:pt x="2343488" y="5526616"/>
                  </a:lnTo>
                  <a:lnTo>
                    <a:pt x="2390654" y="5514610"/>
                  </a:lnTo>
                  <a:lnTo>
                    <a:pt x="2437332" y="5501560"/>
                  </a:lnTo>
                  <a:lnTo>
                    <a:pt x="2483522" y="5487467"/>
                  </a:lnTo>
                  <a:lnTo>
                    <a:pt x="2529224" y="5472329"/>
                  </a:lnTo>
                  <a:lnTo>
                    <a:pt x="2574439" y="5456147"/>
                  </a:lnTo>
                  <a:lnTo>
                    <a:pt x="2619166" y="5438921"/>
                  </a:lnTo>
                  <a:lnTo>
                    <a:pt x="2663406" y="5420651"/>
                  </a:lnTo>
                  <a:lnTo>
                    <a:pt x="2707157" y="5401337"/>
                  </a:lnTo>
                  <a:lnTo>
                    <a:pt x="2750421" y="5380980"/>
                  </a:lnTo>
                  <a:lnTo>
                    <a:pt x="2793198" y="5359578"/>
                  </a:lnTo>
                  <a:lnTo>
                    <a:pt x="2835486" y="5337132"/>
                  </a:lnTo>
                  <a:lnTo>
                    <a:pt x="2877287" y="5313642"/>
                  </a:lnTo>
                  <a:lnTo>
                    <a:pt x="2918600" y="5289109"/>
                  </a:lnTo>
                  <a:lnTo>
                    <a:pt x="2959426" y="5263531"/>
                  </a:lnTo>
                  <a:lnTo>
                    <a:pt x="2999763" y="5236909"/>
                  </a:lnTo>
                  <a:lnTo>
                    <a:pt x="3039613" y="5209244"/>
                  </a:lnTo>
                  <a:lnTo>
                    <a:pt x="3078976" y="5180534"/>
                  </a:lnTo>
                  <a:lnTo>
                    <a:pt x="3117850" y="5150780"/>
                  </a:lnTo>
                  <a:lnTo>
                    <a:pt x="3156237" y="5119982"/>
                  </a:lnTo>
                  <a:lnTo>
                    <a:pt x="3194136" y="5088141"/>
                  </a:lnTo>
                  <a:lnTo>
                    <a:pt x="3231548" y="5055255"/>
                  </a:lnTo>
                  <a:lnTo>
                    <a:pt x="3268471" y="5021326"/>
                  </a:lnTo>
                  <a:lnTo>
                    <a:pt x="3305707" y="4985541"/>
                  </a:lnTo>
                  <a:lnTo>
                    <a:pt x="3341760" y="4949269"/>
                  </a:lnTo>
                  <a:lnTo>
                    <a:pt x="3376632" y="4912508"/>
                  </a:lnTo>
                  <a:lnTo>
                    <a:pt x="3410322" y="4875259"/>
                  </a:lnTo>
                  <a:lnTo>
                    <a:pt x="3442831" y="4837522"/>
                  </a:lnTo>
                  <a:lnTo>
                    <a:pt x="3474157" y="4799296"/>
                  </a:lnTo>
                  <a:lnTo>
                    <a:pt x="3504302" y="4760582"/>
                  </a:lnTo>
                  <a:lnTo>
                    <a:pt x="3533265" y="4721379"/>
                  </a:lnTo>
                  <a:lnTo>
                    <a:pt x="3561045" y="4681688"/>
                  </a:lnTo>
                  <a:lnTo>
                    <a:pt x="3587644" y="4641508"/>
                  </a:lnTo>
                  <a:lnTo>
                    <a:pt x="3613061" y="4600840"/>
                  </a:lnTo>
                  <a:lnTo>
                    <a:pt x="3637297" y="4559683"/>
                  </a:lnTo>
                  <a:lnTo>
                    <a:pt x="3660350" y="4518037"/>
                  </a:lnTo>
                  <a:lnTo>
                    <a:pt x="3682221" y="4475903"/>
                  </a:lnTo>
                  <a:lnTo>
                    <a:pt x="3702910" y="4433279"/>
                  </a:lnTo>
                  <a:lnTo>
                    <a:pt x="3722417" y="4390167"/>
                  </a:lnTo>
                  <a:lnTo>
                    <a:pt x="3740742" y="4346566"/>
                  </a:lnTo>
                  <a:lnTo>
                    <a:pt x="3757885" y="4302476"/>
                  </a:lnTo>
                  <a:lnTo>
                    <a:pt x="3773846" y="4257897"/>
                  </a:lnTo>
                  <a:lnTo>
                    <a:pt x="3788625" y="4212829"/>
                  </a:lnTo>
                  <a:lnTo>
                    <a:pt x="3802221" y="4167272"/>
                  </a:lnTo>
                  <a:lnTo>
                    <a:pt x="3814635" y="4121226"/>
                  </a:lnTo>
                  <a:lnTo>
                    <a:pt x="3825868" y="4074690"/>
                  </a:lnTo>
                  <a:lnTo>
                    <a:pt x="3835917" y="4027666"/>
                  </a:lnTo>
                  <a:lnTo>
                    <a:pt x="3844785" y="3980152"/>
                  </a:lnTo>
                  <a:lnTo>
                    <a:pt x="3852470" y="3932148"/>
                  </a:lnTo>
                  <a:lnTo>
                    <a:pt x="3858973" y="3883656"/>
                  </a:lnTo>
                  <a:lnTo>
                    <a:pt x="3864294" y="3834674"/>
                  </a:lnTo>
                  <a:lnTo>
                    <a:pt x="3868433" y="3785202"/>
                  </a:lnTo>
                  <a:lnTo>
                    <a:pt x="3871389" y="3735241"/>
                  </a:lnTo>
                  <a:lnTo>
                    <a:pt x="3873162" y="3684791"/>
                  </a:lnTo>
                  <a:lnTo>
                    <a:pt x="3873754" y="3633851"/>
                  </a:lnTo>
                  <a:lnTo>
                    <a:pt x="3873163" y="3583153"/>
                  </a:lnTo>
                  <a:lnTo>
                    <a:pt x="3871391" y="3532889"/>
                  </a:lnTo>
                  <a:lnTo>
                    <a:pt x="3868439" y="3483058"/>
                  </a:lnTo>
                  <a:lnTo>
                    <a:pt x="3864305" y="3433662"/>
                  </a:lnTo>
                  <a:lnTo>
                    <a:pt x="3858990" y="3384698"/>
                  </a:lnTo>
                  <a:lnTo>
                    <a:pt x="3852495" y="3336169"/>
                  </a:lnTo>
                  <a:lnTo>
                    <a:pt x="3844818" y="3288073"/>
                  </a:lnTo>
                  <a:lnTo>
                    <a:pt x="3835961" y="3240410"/>
                  </a:lnTo>
                  <a:lnTo>
                    <a:pt x="3825922" y="3193182"/>
                  </a:lnTo>
                  <a:lnTo>
                    <a:pt x="3814703" y="3146387"/>
                  </a:lnTo>
                  <a:lnTo>
                    <a:pt x="3802303" y="3100026"/>
                  </a:lnTo>
                  <a:lnTo>
                    <a:pt x="3788722" y="3054099"/>
                  </a:lnTo>
                  <a:lnTo>
                    <a:pt x="3773961" y="3008605"/>
                  </a:lnTo>
                  <a:lnTo>
                    <a:pt x="3758019" y="2963546"/>
                  </a:lnTo>
                  <a:lnTo>
                    <a:pt x="3740896" y="2918920"/>
                  </a:lnTo>
                  <a:lnTo>
                    <a:pt x="3722592" y="2874728"/>
                  </a:lnTo>
                  <a:lnTo>
                    <a:pt x="3703108" y="2830970"/>
                  </a:lnTo>
                  <a:lnTo>
                    <a:pt x="3682443" y="2787646"/>
                  </a:lnTo>
                  <a:lnTo>
                    <a:pt x="3660597" y="2744757"/>
                  </a:lnTo>
                  <a:lnTo>
                    <a:pt x="3637571" y="2702301"/>
                  </a:lnTo>
                  <a:lnTo>
                    <a:pt x="3613365" y="2660279"/>
                  </a:lnTo>
                  <a:lnTo>
                    <a:pt x="3587977" y="2618691"/>
                  </a:lnTo>
                  <a:lnTo>
                    <a:pt x="3561410" y="2577538"/>
                  </a:lnTo>
                  <a:lnTo>
                    <a:pt x="3533662" y="2536818"/>
                  </a:lnTo>
                  <a:lnTo>
                    <a:pt x="3504733" y="2496533"/>
                  </a:lnTo>
                  <a:lnTo>
                    <a:pt x="3474624" y="2456682"/>
                  </a:lnTo>
                  <a:lnTo>
                    <a:pt x="3443335" y="2417265"/>
                  </a:lnTo>
                  <a:lnTo>
                    <a:pt x="3410866" y="2378283"/>
                  </a:lnTo>
                  <a:lnTo>
                    <a:pt x="3377216" y="2339734"/>
                  </a:lnTo>
                  <a:lnTo>
                    <a:pt x="3342386" y="2301620"/>
                  </a:lnTo>
                  <a:lnTo>
                    <a:pt x="3305526" y="2263080"/>
                  </a:lnTo>
                  <a:lnTo>
                    <a:pt x="3268231" y="2225893"/>
                  </a:lnTo>
                  <a:lnTo>
                    <a:pt x="3230500" y="2190058"/>
                  </a:lnTo>
                  <a:lnTo>
                    <a:pt x="3192333" y="2155575"/>
                  </a:lnTo>
                  <a:lnTo>
                    <a:pt x="3153731" y="2122446"/>
                  </a:lnTo>
                  <a:lnTo>
                    <a:pt x="3114693" y="2090669"/>
                  </a:lnTo>
                  <a:lnTo>
                    <a:pt x="3075220" y="2060244"/>
                  </a:lnTo>
                  <a:lnTo>
                    <a:pt x="3035311" y="2031172"/>
                  </a:lnTo>
                  <a:lnTo>
                    <a:pt x="2994967" y="2003453"/>
                  </a:lnTo>
                  <a:lnTo>
                    <a:pt x="2954188" y="1977086"/>
                  </a:lnTo>
                  <a:lnTo>
                    <a:pt x="2912974" y="1952071"/>
                  </a:lnTo>
                  <a:lnTo>
                    <a:pt x="2871324" y="1928409"/>
                  </a:lnTo>
                  <a:lnTo>
                    <a:pt x="2829240" y="1906099"/>
                  </a:lnTo>
                  <a:lnTo>
                    <a:pt x="2786720" y="1885142"/>
                  </a:lnTo>
                  <a:lnTo>
                    <a:pt x="2743766" y="1865537"/>
                  </a:lnTo>
                  <a:lnTo>
                    <a:pt x="2700377" y="1847284"/>
                  </a:lnTo>
                  <a:lnTo>
                    <a:pt x="2656552" y="1830384"/>
                  </a:lnTo>
                  <a:lnTo>
                    <a:pt x="2612293" y="1814835"/>
                  </a:lnTo>
                  <a:lnTo>
                    <a:pt x="2567600" y="1800639"/>
                  </a:lnTo>
                  <a:lnTo>
                    <a:pt x="2522472" y="1787795"/>
                  </a:lnTo>
                  <a:lnTo>
                    <a:pt x="2476909" y="1776303"/>
                  </a:lnTo>
                  <a:lnTo>
                    <a:pt x="2430912" y="1766164"/>
                  </a:lnTo>
                  <a:lnTo>
                    <a:pt x="2384480" y="1757376"/>
                  </a:lnTo>
                  <a:lnTo>
                    <a:pt x="2337614" y="1749940"/>
                  </a:lnTo>
                  <a:lnTo>
                    <a:pt x="2290313" y="1743857"/>
                  </a:lnTo>
                  <a:lnTo>
                    <a:pt x="2242579" y="1739125"/>
                  </a:lnTo>
                  <a:lnTo>
                    <a:pt x="2194410" y="1735745"/>
                  </a:lnTo>
                  <a:lnTo>
                    <a:pt x="2145807" y="1733717"/>
                  </a:lnTo>
                  <a:lnTo>
                    <a:pt x="2096769" y="1733041"/>
                  </a:lnTo>
                  <a:lnTo>
                    <a:pt x="2076678" y="1733734"/>
                  </a:lnTo>
                  <a:lnTo>
                    <a:pt x="2003147" y="1739280"/>
                  </a:lnTo>
                  <a:lnTo>
                    <a:pt x="1949712" y="1744138"/>
                  </a:lnTo>
                  <a:lnTo>
                    <a:pt x="1885166" y="1750388"/>
                  </a:lnTo>
                  <a:lnTo>
                    <a:pt x="1809513" y="1758034"/>
                  </a:lnTo>
                  <a:lnTo>
                    <a:pt x="1722755" y="1767077"/>
                  </a:lnTo>
                  <a:lnTo>
                    <a:pt x="2013711" y="730630"/>
                  </a:lnTo>
                  <a:lnTo>
                    <a:pt x="3882263" y="730630"/>
                  </a:lnTo>
                  <a:lnTo>
                    <a:pt x="3882263" y="0"/>
                  </a:lnTo>
                  <a:close/>
                </a:path>
              </a:pathLst>
            </a:custGeom>
            <a:solidFill>
              <a:srgbClr val="96C4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80293" y="0"/>
              <a:ext cx="3607307" cy="1028699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324843" y="0"/>
              <a:ext cx="3305557" cy="10287000"/>
            </a:xfrm>
            <a:custGeom>
              <a:avLst/>
              <a:gdLst/>
              <a:ahLst/>
              <a:cxnLst/>
              <a:rect l="l" t="t" r="r" b="b"/>
              <a:pathLst>
                <a:path w="2856229" h="10287000">
                  <a:moveTo>
                    <a:pt x="2855976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2855976" y="10287000"/>
                  </a:lnTo>
                  <a:lnTo>
                    <a:pt x="2855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0259695" y="1736344"/>
              <a:ext cx="4218305" cy="5577205"/>
            </a:xfrm>
            <a:custGeom>
              <a:avLst/>
              <a:gdLst/>
              <a:ahLst/>
              <a:cxnLst/>
              <a:rect l="l" t="t" r="r" b="b"/>
              <a:pathLst>
                <a:path w="4218305" h="5577205">
                  <a:moveTo>
                    <a:pt x="3695446" y="4515104"/>
                  </a:moveTo>
                  <a:lnTo>
                    <a:pt x="3032760" y="4515104"/>
                  </a:lnTo>
                  <a:lnTo>
                    <a:pt x="3032760" y="5577078"/>
                  </a:lnTo>
                  <a:lnTo>
                    <a:pt x="3695446" y="5577078"/>
                  </a:lnTo>
                  <a:lnTo>
                    <a:pt x="3695446" y="4515104"/>
                  </a:lnTo>
                  <a:close/>
                </a:path>
                <a:path w="4218305" h="5577205">
                  <a:moveTo>
                    <a:pt x="3695446" y="0"/>
                  </a:moveTo>
                  <a:lnTo>
                    <a:pt x="0" y="4515104"/>
                  </a:lnTo>
                  <a:lnTo>
                    <a:pt x="4217797" y="4515104"/>
                  </a:lnTo>
                  <a:lnTo>
                    <a:pt x="4217797" y="3882263"/>
                  </a:lnTo>
                  <a:lnTo>
                    <a:pt x="1297432" y="3882263"/>
                  </a:lnTo>
                  <a:lnTo>
                    <a:pt x="3015742" y="1722247"/>
                  </a:lnTo>
                  <a:lnTo>
                    <a:pt x="3695446" y="1722247"/>
                  </a:lnTo>
                  <a:lnTo>
                    <a:pt x="3695446" y="0"/>
                  </a:lnTo>
                  <a:close/>
                </a:path>
                <a:path w="4218305" h="5577205">
                  <a:moveTo>
                    <a:pt x="3695446" y="1722247"/>
                  </a:moveTo>
                  <a:lnTo>
                    <a:pt x="3032760" y="1722247"/>
                  </a:lnTo>
                  <a:lnTo>
                    <a:pt x="3032760" y="3882263"/>
                  </a:lnTo>
                  <a:lnTo>
                    <a:pt x="3695446" y="3882263"/>
                  </a:lnTo>
                  <a:lnTo>
                    <a:pt x="3695446" y="1722247"/>
                  </a:lnTo>
                  <a:close/>
                </a:path>
              </a:pathLst>
            </a:custGeom>
            <a:solidFill>
              <a:srgbClr val="A2A2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00645" y="0"/>
              <a:ext cx="3610355" cy="1028699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931784" y="0"/>
              <a:ext cx="3345816" cy="10287000"/>
            </a:xfrm>
            <a:custGeom>
              <a:avLst/>
              <a:gdLst/>
              <a:ahLst/>
              <a:cxnLst/>
              <a:rect l="l" t="t" r="r" b="b"/>
              <a:pathLst>
                <a:path w="2859404" h="10287000">
                  <a:moveTo>
                    <a:pt x="2859024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2859024" y="10287000"/>
                  </a:lnTo>
                  <a:lnTo>
                    <a:pt x="28590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363915" y="1719326"/>
              <a:ext cx="3687445" cy="5763895"/>
            </a:xfrm>
            <a:custGeom>
              <a:avLst/>
              <a:gdLst/>
              <a:ahLst/>
              <a:cxnLst/>
              <a:rect l="l" t="t" r="r" b="b"/>
              <a:pathLst>
                <a:path w="3687445" h="5763895">
                  <a:moveTo>
                    <a:pt x="1809495" y="0"/>
                  </a:moveTo>
                  <a:lnTo>
                    <a:pt x="1755317" y="623"/>
                  </a:lnTo>
                  <a:lnTo>
                    <a:pt x="1701810" y="2492"/>
                  </a:lnTo>
                  <a:lnTo>
                    <a:pt x="1648975" y="5607"/>
                  </a:lnTo>
                  <a:lnTo>
                    <a:pt x="1596812" y="9969"/>
                  </a:lnTo>
                  <a:lnTo>
                    <a:pt x="1545320" y="15577"/>
                  </a:lnTo>
                  <a:lnTo>
                    <a:pt x="1494500" y="22431"/>
                  </a:lnTo>
                  <a:lnTo>
                    <a:pt x="1444351" y="30531"/>
                  </a:lnTo>
                  <a:lnTo>
                    <a:pt x="1394873" y="39877"/>
                  </a:lnTo>
                  <a:lnTo>
                    <a:pt x="1346067" y="50470"/>
                  </a:lnTo>
                  <a:lnTo>
                    <a:pt x="1297932" y="62309"/>
                  </a:lnTo>
                  <a:lnTo>
                    <a:pt x="1250467" y="75394"/>
                  </a:lnTo>
                  <a:lnTo>
                    <a:pt x="1203674" y="89725"/>
                  </a:lnTo>
                  <a:lnTo>
                    <a:pt x="1157551" y="105302"/>
                  </a:lnTo>
                  <a:lnTo>
                    <a:pt x="1112099" y="122126"/>
                  </a:lnTo>
                  <a:lnTo>
                    <a:pt x="1067317" y="140196"/>
                  </a:lnTo>
                  <a:lnTo>
                    <a:pt x="1023206" y="159511"/>
                  </a:lnTo>
                  <a:lnTo>
                    <a:pt x="979765" y="180074"/>
                  </a:lnTo>
                  <a:lnTo>
                    <a:pt x="936994" y="201882"/>
                  </a:lnTo>
                  <a:lnTo>
                    <a:pt x="894893" y="224936"/>
                  </a:lnTo>
                  <a:lnTo>
                    <a:pt x="853462" y="249237"/>
                  </a:lnTo>
                  <a:lnTo>
                    <a:pt x="812701" y="274784"/>
                  </a:lnTo>
                  <a:lnTo>
                    <a:pt x="772609" y="301577"/>
                  </a:lnTo>
                  <a:lnTo>
                    <a:pt x="733188" y="329616"/>
                  </a:lnTo>
                  <a:lnTo>
                    <a:pt x="694436" y="358901"/>
                  </a:lnTo>
                  <a:lnTo>
                    <a:pt x="656701" y="389374"/>
                  </a:lnTo>
                  <a:lnTo>
                    <a:pt x="620302" y="420975"/>
                  </a:lnTo>
                  <a:lnTo>
                    <a:pt x="585237" y="453705"/>
                  </a:lnTo>
                  <a:lnTo>
                    <a:pt x="551508" y="487563"/>
                  </a:lnTo>
                  <a:lnTo>
                    <a:pt x="519113" y="522550"/>
                  </a:lnTo>
                  <a:lnTo>
                    <a:pt x="488053" y="558665"/>
                  </a:lnTo>
                  <a:lnTo>
                    <a:pt x="458327" y="595908"/>
                  </a:lnTo>
                  <a:lnTo>
                    <a:pt x="429937" y="634280"/>
                  </a:lnTo>
                  <a:lnTo>
                    <a:pt x="402881" y="673780"/>
                  </a:lnTo>
                  <a:lnTo>
                    <a:pt x="377160" y="714409"/>
                  </a:lnTo>
                  <a:lnTo>
                    <a:pt x="352774" y="756166"/>
                  </a:lnTo>
                  <a:lnTo>
                    <a:pt x="329723" y="799052"/>
                  </a:lnTo>
                  <a:lnTo>
                    <a:pt x="308007" y="843066"/>
                  </a:lnTo>
                  <a:lnTo>
                    <a:pt x="287625" y="888208"/>
                  </a:lnTo>
                  <a:lnTo>
                    <a:pt x="268579" y="934479"/>
                  </a:lnTo>
                  <a:lnTo>
                    <a:pt x="250867" y="981879"/>
                  </a:lnTo>
                  <a:lnTo>
                    <a:pt x="234490" y="1030407"/>
                  </a:lnTo>
                  <a:lnTo>
                    <a:pt x="219448" y="1080063"/>
                  </a:lnTo>
                  <a:lnTo>
                    <a:pt x="205740" y="1130848"/>
                  </a:lnTo>
                  <a:lnTo>
                    <a:pt x="193368" y="1182761"/>
                  </a:lnTo>
                  <a:lnTo>
                    <a:pt x="182330" y="1235803"/>
                  </a:lnTo>
                  <a:lnTo>
                    <a:pt x="172627" y="1289973"/>
                  </a:lnTo>
                  <a:lnTo>
                    <a:pt x="164259" y="1345271"/>
                  </a:lnTo>
                  <a:lnTo>
                    <a:pt x="157225" y="1401699"/>
                  </a:lnTo>
                  <a:lnTo>
                    <a:pt x="947165" y="1401699"/>
                  </a:lnTo>
                  <a:lnTo>
                    <a:pt x="967922" y="1342844"/>
                  </a:lnTo>
                  <a:lnTo>
                    <a:pt x="989631" y="1286501"/>
                  </a:lnTo>
                  <a:lnTo>
                    <a:pt x="1012291" y="1232670"/>
                  </a:lnTo>
                  <a:lnTo>
                    <a:pt x="1035904" y="1181350"/>
                  </a:lnTo>
                  <a:lnTo>
                    <a:pt x="1060470" y="1132541"/>
                  </a:lnTo>
                  <a:lnTo>
                    <a:pt x="1085988" y="1086244"/>
                  </a:lnTo>
                  <a:lnTo>
                    <a:pt x="1112460" y="1042458"/>
                  </a:lnTo>
                  <a:lnTo>
                    <a:pt x="1139886" y="1001184"/>
                  </a:lnTo>
                  <a:lnTo>
                    <a:pt x="1168267" y="962421"/>
                  </a:lnTo>
                  <a:lnTo>
                    <a:pt x="1197601" y="926170"/>
                  </a:lnTo>
                  <a:lnTo>
                    <a:pt x="1227891" y="892430"/>
                  </a:lnTo>
                  <a:lnTo>
                    <a:pt x="1259135" y="861202"/>
                  </a:lnTo>
                  <a:lnTo>
                    <a:pt x="1291336" y="832484"/>
                  </a:lnTo>
                  <a:lnTo>
                    <a:pt x="1327710" y="804005"/>
                  </a:lnTo>
                  <a:lnTo>
                    <a:pt x="1366096" y="778001"/>
                  </a:lnTo>
                  <a:lnTo>
                    <a:pt x="1406491" y="754475"/>
                  </a:lnTo>
                  <a:lnTo>
                    <a:pt x="1448895" y="733425"/>
                  </a:lnTo>
                  <a:lnTo>
                    <a:pt x="1493309" y="714851"/>
                  </a:lnTo>
                  <a:lnTo>
                    <a:pt x="1539732" y="698753"/>
                  </a:lnTo>
                  <a:lnTo>
                    <a:pt x="1588162" y="685133"/>
                  </a:lnTo>
                  <a:lnTo>
                    <a:pt x="1638601" y="673988"/>
                  </a:lnTo>
                  <a:lnTo>
                    <a:pt x="1691046" y="665321"/>
                  </a:lnTo>
                  <a:lnTo>
                    <a:pt x="1745499" y="659129"/>
                  </a:lnTo>
                  <a:lnTo>
                    <a:pt x="1801958" y="655415"/>
                  </a:lnTo>
                  <a:lnTo>
                    <a:pt x="1860422" y="654176"/>
                  </a:lnTo>
                  <a:lnTo>
                    <a:pt x="1913856" y="655516"/>
                  </a:lnTo>
                  <a:lnTo>
                    <a:pt x="1966115" y="659534"/>
                  </a:lnTo>
                  <a:lnTo>
                    <a:pt x="2017201" y="666232"/>
                  </a:lnTo>
                  <a:lnTo>
                    <a:pt x="2067114" y="675609"/>
                  </a:lnTo>
                  <a:lnTo>
                    <a:pt x="2115854" y="687666"/>
                  </a:lnTo>
                  <a:lnTo>
                    <a:pt x="2163421" y="702402"/>
                  </a:lnTo>
                  <a:lnTo>
                    <a:pt x="2209815" y="719820"/>
                  </a:lnTo>
                  <a:lnTo>
                    <a:pt x="2255038" y="739917"/>
                  </a:lnTo>
                  <a:lnTo>
                    <a:pt x="2299088" y="762696"/>
                  </a:lnTo>
                  <a:lnTo>
                    <a:pt x="2341967" y="788156"/>
                  </a:lnTo>
                  <a:lnTo>
                    <a:pt x="2383675" y="816297"/>
                  </a:lnTo>
                  <a:lnTo>
                    <a:pt x="2424211" y="847120"/>
                  </a:lnTo>
                  <a:lnTo>
                    <a:pt x="2463577" y="880625"/>
                  </a:lnTo>
                  <a:lnTo>
                    <a:pt x="2501772" y="916813"/>
                  </a:lnTo>
                  <a:lnTo>
                    <a:pt x="2538065" y="954926"/>
                  </a:lnTo>
                  <a:lnTo>
                    <a:pt x="2571667" y="994209"/>
                  </a:lnTo>
                  <a:lnTo>
                    <a:pt x="2602579" y="1034661"/>
                  </a:lnTo>
                  <a:lnTo>
                    <a:pt x="2630802" y="1076282"/>
                  </a:lnTo>
                  <a:lnTo>
                    <a:pt x="2656336" y="1119071"/>
                  </a:lnTo>
                  <a:lnTo>
                    <a:pt x="2679181" y="1163027"/>
                  </a:lnTo>
                  <a:lnTo>
                    <a:pt x="2699337" y="1208151"/>
                  </a:lnTo>
                  <a:lnTo>
                    <a:pt x="2716805" y="1254440"/>
                  </a:lnTo>
                  <a:lnTo>
                    <a:pt x="2731584" y="1301895"/>
                  </a:lnTo>
                  <a:lnTo>
                    <a:pt x="2743676" y="1350516"/>
                  </a:lnTo>
                  <a:lnTo>
                    <a:pt x="2753080" y="1400301"/>
                  </a:lnTo>
                  <a:lnTo>
                    <a:pt x="2759797" y="1451250"/>
                  </a:lnTo>
                  <a:lnTo>
                    <a:pt x="2763827" y="1503363"/>
                  </a:lnTo>
                  <a:lnTo>
                    <a:pt x="2765170" y="1556639"/>
                  </a:lnTo>
                  <a:lnTo>
                    <a:pt x="2763730" y="1608641"/>
                  </a:lnTo>
                  <a:lnTo>
                    <a:pt x="2759408" y="1659276"/>
                  </a:lnTo>
                  <a:lnTo>
                    <a:pt x="2752206" y="1708545"/>
                  </a:lnTo>
                  <a:lnTo>
                    <a:pt x="2742121" y="1756447"/>
                  </a:lnTo>
                  <a:lnTo>
                    <a:pt x="2729154" y="1802984"/>
                  </a:lnTo>
                  <a:lnTo>
                    <a:pt x="2713306" y="1848157"/>
                  </a:lnTo>
                  <a:lnTo>
                    <a:pt x="2694574" y="1891966"/>
                  </a:lnTo>
                  <a:lnTo>
                    <a:pt x="2672960" y="1934413"/>
                  </a:lnTo>
                  <a:lnTo>
                    <a:pt x="2648463" y="1975498"/>
                  </a:lnTo>
                  <a:lnTo>
                    <a:pt x="2621083" y="2015221"/>
                  </a:lnTo>
                  <a:lnTo>
                    <a:pt x="2590819" y="2053585"/>
                  </a:lnTo>
                  <a:lnTo>
                    <a:pt x="2557671" y="2090589"/>
                  </a:lnTo>
                  <a:lnTo>
                    <a:pt x="2521639" y="2126235"/>
                  </a:lnTo>
                  <a:lnTo>
                    <a:pt x="2482722" y="2160524"/>
                  </a:lnTo>
                  <a:lnTo>
                    <a:pt x="2448744" y="2187396"/>
                  </a:lnTo>
                  <a:lnTo>
                    <a:pt x="2413281" y="2212703"/>
                  </a:lnTo>
                  <a:lnTo>
                    <a:pt x="2376333" y="2236443"/>
                  </a:lnTo>
                  <a:lnTo>
                    <a:pt x="2337902" y="2258615"/>
                  </a:lnTo>
                  <a:lnTo>
                    <a:pt x="2297987" y="2279220"/>
                  </a:lnTo>
                  <a:lnTo>
                    <a:pt x="2256588" y="2298258"/>
                  </a:lnTo>
                  <a:lnTo>
                    <a:pt x="2213706" y="2315727"/>
                  </a:lnTo>
                  <a:lnTo>
                    <a:pt x="2169340" y="2331628"/>
                  </a:lnTo>
                  <a:lnTo>
                    <a:pt x="2123491" y="2345960"/>
                  </a:lnTo>
                  <a:lnTo>
                    <a:pt x="2076159" y="2358724"/>
                  </a:lnTo>
                  <a:lnTo>
                    <a:pt x="2027345" y="2369918"/>
                  </a:lnTo>
                  <a:lnTo>
                    <a:pt x="1977047" y="2379542"/>
                  </a:lnTo>
                  <a:lnTo>
                    <a:pt x="1925267" y="2387597"/>
                  </a:lnTo>
                  <a:lnTo>
                    <a:pt x="1872004" y="2394081"/>
                  </a:lnTo>
                  <a:lnTo>
                    <a:pt x="1817259" y="2398995"/>
                  </a:lnTo>
                  <a:lnTo>
                    <a:pt x="1761032" y="2402338"/>
                  </a:lnTo>
                  <a:lnTo>
                    <a:pt x="1703323" y="2404110"/>
                  </a:lnTo>
                  <a:lnTo>
                    <a:pt x="1703323" y="3075304"/>
                  </a:lnTo>
                  <a:lnTo>
                    <a:pt x="1764381" y="3077230"/>
                  </a:lnTo>
                  <a:lnTo>
                    <a:pt x="1823783" y="3080612"/>
                  </a:lnTo>
                  <a:lnTo>
                    <a:pt x="1881530" y="3085451"/>
                  </a:lnTo>
                  <a:lnTo>
                    <a:pt x="1937621" y="3091745"/>
                  </a:lnTo>
                  <a:lnTo>
                    <a:pt x="1992057" y="3099496"/>
                  </a:lnTo>
                  <a:lnTo>
                    <a:pt x="2044836" y="3108702"/>
                  </a:lnTo>
                  <a:lnTo>
                    <a:pt x="2095960" y="3119364"/>
                  </a:lnTo>
                  <a:lnTo>
                    <a:pt x="2145429" y="3131481"/>
                  </a:lnTo>
                  <a:lnTo>
                    <a:pt x="2193241" y="3145054"/>
                  </a:lnTo>
                  <a:lnTo>
                    <a:pt x="2239397" y="3160082"/>
                  </a:lnTo>
                  <a:lnTo>
                    <a:pt x="2283897" y="3176565"/>
                  </a:lnTo>
                  <a:lnTo>
                    <a:pt x="2326740" y="3194502"/>
                  </a:lnTo>
                  <a:lnTo>
                    <a:pt x="2367928" y="3213895"/>
                  </a:lnTo>
                  <a:lnTo>
                    <a:pt x="2407459" y="3234741"/>
                  </a:lnTo>
                  <a:lnTo>
                    <a:pt x="2445333" y="3257042"/>
                  </a:lnTo>
                  <a:lnTo>
                    <a:pt x="2481551" y="3280797"/>
                  </a:lnTo>
                  <a:lnTo>
                    <a:pt x="2516112" y="3306007"/>
                  </a:lnTo>
                  <a:lnTo>
                    <a:pt x="2549017" y="3332669"/>
                  </a:lnTo>
                  <a:lnTo>
                    <a:pt x="2580265" y="3360786"/>
                  </a:lnTo>
                  <a:lnTo>
                    <a:pt x="2609856" y="3390356"/>
                  </a:lnTo>
                  <a:lnTo>
                    <a:pt x="2637790" y="3421379"/>
                  </a:lnTo>
                  <a:lnTo>
                    <a:pt x="2672254" y="3463331"/>
                  </a:lnTo>
                  <a:lnTo>
                    <a:pt x="2704494" y="3505795"/>
                  </a:lnTo>
                  <a:lnTo>
                    <a:pt x="2734511" y="3548771"/>
                  </a:lnTo>
                  <a:lnTo>
                    <a:pt x="2762305" y="3592260"/>
                  </a:lnTo>
                  <a:lnTo>
                    <a:pt x="2787875" y="3636261"/>
                  </a:lnTo>
                  <a:lnTo>
                    <a:pt x="2811222" y="3680776"/>
                  </a:lnTo>
                  <a:lnTo>
                    <a:pt x="2832345" y="3725803"/>
                  </a:lnTo>
                  <a:lnTo>
                    <a:pt x="2851245" y="3771344"/>
                  </a:lnTo>
                  <a:lnTo>
                    <a:pt x="2867921" y="3817398"/>
                  </a:lnTo>
                  <a:lnTo>
                    <a:pt x="2882374" y="3863966"/>
                  </a:lnTo>
                  <a:lnTo>
                    <a:pt x="2894603" y="3911047"/>
                  </a:lnTo>
                  <a:lnTo>
                    <a:pt x="2904609" y="3958643"/>
                  </a:lnTo>
                  <a:lnTo>
                    <a:pt x="2912391" y="4006753"/>
                  </a:lnTo>
                  <a:lnTo>
                    <a:pt x="2917950" y="4055377"/>
                  </a:lnTo>
                  <a:lnTo>
                    <a:pt x="2921285" y="4104516"/>
                  </a:lnTo>
                  <a:lnTo>
                    <a:pt x="2922396" y="4154170"/>
                  </a:lnTo>
                  <a:lnTo>
                    <a:pt x="2921018" y="4204699"/>
                  </a:lnTo>
                  <a:lnTo>
                    <a:pt x="2916883" y="4254381"/>
                  </a:lnTo>
                  <a:lnTo>
                    <a:pt x="2909991" y="4303216"/>
                  </a:lnTo>
                  <a:lnTo>
                    <a:pt x="2900343" y="4351203"/>
                  </a:lnTo>
                  <a:lnTo>
                    <a:pt x="2887937" y="4398343"/>
                  </a:lnTo>
                  <a:lnTo>
                    <a:pt x="2872775" y="4444636"/>
                  </a:lnTo>
                  <a:lnTo>
                    <a:pt x="2854856" y="4490080"/>
                  </a:lnTo>
                  <a:lnTo>
                    <a:pt x="2834181" y="4534676"/>
                  </a:lnTo>
                  <a:lnTo>
                    <a:pt x="2810748" y="4578424"/>
                  </a:lnTo>
                  <a:lnTo>
                    <a:pt x="2784559" y="4621323"/>
                  </a:lnTo>
                  <a:lnTo>
                    <a:pt x="2755613" y="4663372"/>
                  </a:lnTo>
                  <a:lnTo>
                    <a:pt x="2723911" y="4704573"/>
                  </a:lnTo>
                  <a:lnTo>
                    <a:pt x="2689451" y="4744925"/>
                  </a:lnTo>
                  <a:lnTo>
                    <a:pt x="2652235" y="4784427"/>
                  </a:lnTo>
                  <a:lnTo>
                    <a:pt x="2612263" y="4823079"/>
                  </a:lnTo>
                  <a:lnTo>
                    <a:pt x="2573082" y="4857797"/>
                  </a:lnTo>
                  <a:lnTo>
                    <a:pt x="2533074" y="4890277"/>
                  </a:lnTo>
                  <a:lnTo>
                    <a:pt x="2492238" y="4920518"/>
                  </a:lnTo>
                  <a:lnTo>
                    <a:pt x="2450574" y="4948521"/>
                  </a:lnTo>
                  <a:lnTo>
                    <a:pt x="2408081" y="4974284"/>
                  </a:lnTo>
                  <a:lnTo>
                    <a:pt x="2364761" y="4997808"/>
                  </a:lnTo>
                  <a:lnTo>
                    <a:pt x="2320611" y="5019092"/>
                  </a:lnTo>
                  <a:lnTo>
                    <a:pt x="2275633" y="5038137"/>
                  </a:lnTo>
                  <a:lnTo>
                    <a:pt x="2229826" y="5054942"/>
                  </a:lnTo>
                  <a:lnTo>
                    <a:pt x="2183190" y="5069507"/>
                  </a:lnTo>
                  <a:lnTo>
                    <a:pt x="2135724" y="5081831"/>
                  </a:lnTo>
                  <a:lnTo>
                    <a:pt x="2087429" y="5091916"/>
                  </a:lnTo>
                  <a:lnTo>
                    <a:pt x="2038304" y="5099759"/>
                  </a:lnTo>
                  <a:lnTo>
                    <a:pt x="1988349" y="5105362"/>
                  </a:lnTo>
                  <a:lnTo>
                    <a:pt x="1937565" y="5108724"/>
                  </a:lnTo>
                  <a:lnTo>
                    <a:pt x="1885949" y="5109845"/>
                  </a:lnTo>
                  <a:lnTo>
                    <a:pt x="1833909" y="5108969"/>
                  </a:lnTo>
                  <a:lnTo>
                    <a:pt x="1783018" y="5106343"/>
                  </a:lnTo>
                  <a:lnTo>
                    <a:pt x="1733275" y="5101966"/>
                  </a:lnTo>
                  <a:lnTo>
                    <a:pt x="1684682" y="5095839"/>
                  </a:lnTo>
                  <a:lnTo>
                    <a:pt x="1637238" y="5087961"/>
                  </a:lnTo>
                  <a:lnTo>
                    <a:pt x="1590942" y="5078332"/>
                  </a:lnTo>
                  <a:lnTo>
                    <a:pt x="1545796" y="5066953"/>
                  </a:lnTo>
                  <a:lnTo>
                    <a:pt x="1501799" y="5053824"/>
                  </a:lnTo>
                  <a:lnTo>
                    <a:pt x="1458951" y="5038944"/>
                  </a:lnTo>
                  <a:lnTo>
                    <a:pt x="1417252" y="5022314"/>
                  </a:lnTo>
                  <a:lnTo>
                    <a:pt x="1376703" y="5003934"/>
                  </a:lnTo>
                  <a:lnTo>
                    <a:pt x="1337303" y="4983803"/>
                  </a:lnTo>
                  <a:lnTo>
                    <a:pt x="1299052" y="4961923"/>
                  </a:lnTo>
                  <a:lnTo>
                    <a:pt x="1261950" y="4938292"/>
                  </a:lnTo>
                  <a:lnTo>
                    <a:pt x="1225997" y="4912911"/>
                  </a:lnTo>
                  <a:lnTo>
                    <a:pt x="1191194" y="4885780"/>
                  </a:lnTo>
                  <a:lnTo>
                    <a:pt x="1157540" y="4856899"/>
                  </a:lnTo>
                  <a:lnTo>
                    <a:pt x="1125036" y="4826268"/>
                  </a:lnTo>
                  <a:lnTo>
                    <a:pt x="1093681" y="4793888"/>
                  </a:lnTo>
                  <a:lnTo>
                    <a:pt x="1063476" y="4759757"/>
                  </a:lnTo>
                  <a:lnTo>
                    <a:pt x="1034419" y="4723877"/>
                  </a:lnTo>
                  <a:lnTo>
                    <a:pt x="1006513" y="4686247"/>
                  </a:lnTo>
                  <a:lnTo>
                    <a:pt x="979756" y="4646868"/>
                  </a:lnTo>
                  <a:lnTo>
                    <a:pt x="954148" y="4605739"/>
                  </a:lnTo>
                  <a:lnTo>
                    <a:pt x="929690" y="4562860"/>
                  </a:lnTo>
                  <a:lnTo>
                    <a:pt x="906382" y="4518232"/>
                  </a:lnTo>
                  <a:lnTo>
                    <a:pt x="884223" y="4471854"/>
                  </a:lnTo>
                  <a:lnTo>
                    <a:pt x="863214" y="4423727"/>
                  </a:lnTo>
                  <a:lnTo>
                    <a:pt x="843354" y="4373851"/>
                  </a:lnTo>
                  <a:lnTo>
                    <a:pt x="824645" y="4322225"/>
                  </a:lnTo>
                  <a:lnTo>
                    <a:pt x="807085" y="4268851"/>
                  </a:lnTo>
                  <a:lnTo>
                    <a:pt x="0" y="4268851"/>
                  </a:lnTo>
                  <a:lnTo>
                    <a:pt x="12768" y="4325850"/>
                  </a:lnTo>
                  <a:lnTo>
                    <a:pt x="26520" y="4381702"/>
                  </a:lnTo>
                  <a:lnTo>
                    <a:pt x="41256" y="4436406"/>
                  </a:lnTo>
                  <a:lnTo>
                    <a:pt x="56976" y="4489962"/>
                  </a:lnTo>
                  <a:lnTo>
                    <a:pt x="73679" y="4542371"/>
                  </a:lnTo>
                  <a:lnTo>
                    <a:pt x="91367" y="4593632"/>
                  </a:lnTo>
                  <a:lnTo>
                    <a:pt x="110039" y="4643745"/>
                  </a:lnTo>
                  <a:lnTo>
                    <a:pt x="129695" y="4692711"/>
                  </a:lnTo>
                  <a:lnTo>
                    <a:pt x="150335" y="4740529"/>
                  </a:lnTo>
                  <a:lnTo>
                    <a:pt x="171959" y="4787199"/>
                  </a:lnTo>
                  <a:lnTo>
                    <a:pt x="194568" y="4832721"/>
                  </a:lnTo>
                  <a:lnTo>
                    <a:pt x="218161" y="4877096"/>
                  </a:lnTo>
                  <a:lnTo>
                    <a:pt x="242738" y="4920323"/>
                  </a:lnTo>
                  <a:lnTo>
                    <a:pt x="268301" y="4962402"/>
                  </a:lnTo>
                  <a:lnTo>
                    <a:pt x="294848" y="5003334"/>
                  </a:lnTo>
                  <a:lnTo>
                    <a:pt x="322379" y="5043118"/>
                  </a:lnTo>
                  <a:lnTo>
                    <a:pt x="350896" y="5081754"/>
                  </a:lnTo>
                  <a:lnTo>
                    <a:pt x="380397" y="5119243"/>
                  </a:lnTo>
                  <a:lnTo>
                    <a:pt x="410884" y="5155583"/>
                  </a:lnTo>
                  <a:lnTo>
                    <a:pt x="442355" y="5190776"/>
                  </a:lnTo>
                  <a:lnTo>
                    <a:pt x="474812" y="5224822"/>
                  </a:lnTo>
                  <a:lnTo>
                    <a:pt x="508254" y="5257720"/>
                  </a:lnTo>
                  <a:lnTo>
                    <a:pt x="542681" y="5289470"/>
                  </a:lnTo>
                  <a:lnTo>
                    <a:pt x="578094" y="5320072"/>
                  </a:lnTo>
                  <a:lnTo>
                    <a:pt x="614492" y="5349526"/>
                  </a:lnTo>
                  <a:lnTo>
                    <a:pt x="651875" y="5377833"/>
                  </a:lnTo>
                  <a:lnTo>
                    <a:pt x="690244" y="5404993"/>
                  </a:lnTo>
                  <a:lnTo>
                    <a:pt x="730887" y="5432069"/>
                  </a:lnTo>
                  <a:lnTo>
                    <a:pt x="772101" y="5458085"/>
                  </a:lnTo>
                  <a:lnTo>
                    <a:pt x="813886" y="5483038"/>
                  </a:lnTo>
                  <a:lnTo>
                    <a:pt x="856243" y="5506929"/>
                  </a:lnTo>
                  <a:lnTo>
                    <a:pt x="899172" y="5529759"/>
                  </a:lnTo>
                  <a:lnTo>
                    <a:pt x="942672" y="5551526"/>
                  </a:lnTo>
                  <a:lnTo>
                    <a:pt x="986743" y="5572232"/>
                  </a:lnTo>
                  <a:lnTo>
                    <a:pt x="1031386" y="5591876"/>
                  </a:lnTo>
                  <a:lnTo>
                    <a:pt x="1076600" y="5610459"/>
                  </a:lnTo>
                  <a:lnTo>
                    <a:pt x="1122386" y="5627979"/>
                  </a:lnTo>
                  <a:lnTo>
                    <a:pt x="1168744" y="5644437"/>
                  </a:lnTo>
                  <a:lnTo>
                    <a:pt x="1215673" y="5659834"/>
                  </a:lnTo>
                  <a:lnTo>
                    <a:pt x="1263173" y="5674169"/>
                  </a:lnTo>
                  <a:lnTo>
                    <a:pt x="1311245" y="5687442"/>
                  </a:lnTo>
                  <a:lnTo>
                    <a:pt x="1359889" y="5699653"/>
                  </a:lnTo>
                  <a:lnTo>
                    <a:pt x="1409104" y="5710802"/>
                  </a:lnTo>
                  <a:lnTo>
                    <a:pt x="1458890" y="5720890"/>
                  </a:lnTo>
                  <a:lnTo>
                    <a:pt x="1509248" y="5729916"/>
                  </a:lnTo>
                  <a:lnTo>
                    <a:pt x="1560177" y="5737879"/>
                  </a:lnTo>
                  <a:lnTo>
                    <a:pt x="1611678" y="5744781"/>
                  </a:lnTo>
                  <a:lnTo>
                    <a:pt x="1663751" y="5750621"/>
                  </a:lnTo>
                  <a:lnTo>
                    <a:pt x="1716395" y="5755400"/>
                  </a:lnTo>
                  <a:lnTo>
                    <a:pt x="1769610" y="5759116"/>
                  </a:lnTo>
                  <a:lnTo>
                    <a:pt x="1823397" y="5761771"/>
                  </a:lnTo>
                  <a:lnTo>
                    <a:pt x="1877756" y="5763364"/>
                  </a:lnTo>
                  <a:lnTo>
                    <a:pt x="1932686" y="5763895"/>
                  </a:lnTo>
                  <a:lnTo>
                    <a:pt x="1983411" y="5763258"/>
                  </a:lnTo>
                  <a:lnTo>
                    <a:pt x="2033643" y="5761350"/>
                  </a:lnTo>
                  <a:lnTo>
                    <a:pt x="2083381" y="5758169"/>
                  </a:lnTo>
                  <a:lnTo>
                    <a:pt x="2132626" y="5753716"/>
                  </a:lnTo>
                  <a:lnTo>
                    <a:pt x="2181377" y="5747991"/>
                  </a:lnTo>
                  <a:lnTo>
                    <a:pt x="2229635" y="5740994"/>
                  </a:lnTo>
                  <a:lnTo>
                    <a:pt x="2277399" y="5732724"/>
                  </a:lnTo>
                  <a:lnTo>
                    <a:pt x="2324670" y="5723182"/>
                  </a:lnTo>
                  <a:lnTo>
                    <a:pt x="2371448" y="5712368"/>
                  </a:lnTo>
                  <a:lnTo>
                    <a:pt x="2417733" y="5700281"/>
                  </a:lnTo>
                  <a:lnTo>
                    <a:pt x="2463525" y="5686922"/>
                  </a:lnTo>
                  <a:lnTo>
                    <a:pt x="2508824" y="5672291"/>
                  </a:lnTo>
                  <a:lnTo>
                    <a:pt x="2553630" y="5656388"/>
                  </a:lnTo>
                  <a:lnTo>
                    <a:pt x="2597943" y="5639212"/>
                  </a:lnTo>
                  <a:lnTo>
                    <a:pt x="2641764" y="5620764"/>
                  </a:lnTo>
                  <a:lnTo>
                    <a:pt x="2685091" y="5601044"/>
                  </a:lnTo>
                  <a:lnTo>
                    <a:pt x="2727926" y="5580052"/>
                  </a:lnTo>
                  <a:lnTo>
                    <a:pt x="2770269" y="5557787"/>
                  </a:lnTo>
                  <a:lnTo>
                    <a:pt x="2812119" y="5534250"/>
                  </a:lnTo>
                  <a:lnTo>
                    <a:pt x="2853476" y="5509441"/>
                  </a:lnTo>
                  <a:lnTo>
                    <a:pt x="2894341" y="5483359"/>
                  </a:lnTo>
                  <a:lnTo>
                    <a:pt x="2934714" y="5456006"/>
                  </a:lnTo>
                  <a:lnTo>
                    <a:pt x="2974595" y="5427380"/>
                  </a:lnTo>
                  <a:lnTo>
                    <a:pt x="3013983" y="5397481"/>
                  </a:lnTo>
                  <a:lnTo>
                    <a:pt x="3052880" y="5366311"/>
                  </a:lnTo>
                  <a:lnTo>
                    <a:pt x="3091284" y="5333868"/>
                  </a:lnTo>
                  <a:lnTo>
                    <a:pt x="3129197" y="5300153"/>
                  </a:lnTo>
                  <a:lnTo>
                    <a:pt x="3166617" y="5265166"/>
                  </a:lnTo>
                  <a:lnTo>
                    <a:pt x="3204442" y="5227975"/>
                  </a:lnTo>
                  <a:lnTo>
                    <a:pt x="3240839" y="5190291"/>
                  </a:lnTo>
                  <a:lnTo>
                    <a:pt x="3275809" y="5152112"/>
                  </a:lnTo>
                  <a:lnTo>
                    <a:pt x="3309353" y="5113438"/>
                  </a:lnTo>
                  <a:lnTo>
                    <a:pt x="3341469" y="5074270"/>
                  </a:lnTo>
                  <a:lnTo>
                    <a:pt x="3372159" y="5034607"/>
                  </a:lnTo>
                  <a:lnTo>
                    <a:pt x="3401421" y="4994450"/>
                  </a:lnTo>
                  <a:lnTo>
                    <a:pt x="3429256" y="4953798"/>
                  </a:lnTo>
                  <a:lnTo>
                    <a:pt x="3455665" y="4912651"/>
                  </a:lnTo>
                  <a:lnTo>
                    <a:pt x="3480646" y="4871010"/>
                  </a:lnTo>
                  <a:lnTo>
                    <a:pt x="3504200" y="4828873"/>
                  </a:lnTo>
                  <a:lnTo>
                    <a:pt x="3526327" y="4786242"/>
                  </a:lnTo>
                  <a:lnTo>
                    <a:pt x="3547026" y="4743116"/>
                  </a:lnTo>
                  <a:lnTo>
                    <a:pt x="3566299" y="4699495"/>
                  </a:lnTo>
                  <a:lnTo>
                    <a:pt x="3584144" y="4655379"/>
                  </a:lnTo>
                  <a:lnTo>
                    <a:pt x="3600561" y="4610768"/>
                  </a:lnTo>
                  <a:lnTo>
                    <a:pt x="3615551" y="4565662"/>
                  </a:lnTo>
                  <a:lnTo>
                    <a:pt x="3629114" y="4520061"/>
                  </a:lnTo>
                  <a:lnTo>
                    <a:pt x="3641249" y="4473965"/>
                  </a:lnTo>
                  <a:lnTo>
                    <a:pt x="3651957" y="4427374"/>
                  </a:lnTo>
                  <a:lnTo>
                    <a:pt x="3661237" y="4380287"/>
                  </a:lnTo>
                  <a:lnTo>
                    <a:pt x="3669089" y="4332706"/>
                  </a:lnTo>
                  <a:lnTo>
                    <a:pt x="3675514" y="4284629"/>
                  </a:lnTo>
                  <a:lnTo>
                    <a:pt x="3680511" y="4236056"/>
                  </a:lnTo>
                  <a:lnTo>
                    <a:pt x="3684081" y="4186989"/>
                  </a:lnTo>
                  <a:lnTo>
                    <a:pt x="3686223" y="4137426"/>
                  </a:lnTo>
                  <a:lnTo>
                    <a:pt x="3686937" y="4087368"/>
                  </a:lnTo>
                  <a:lnTo>
                    <a:pt x="3686199" y="4039544"/>
                  </a:lnTo>
                  <a:lnTo>
                    <a:pt x="3683986" y="3992297"/>
                  </a:lnTo>
                  <a:lnTo>
                    <a:pt x="3680298" y="3945628"/>
                  </a:lnTo>
                  <a:lnTo>
                    <a:pt x="3675135" y="3899535"/>
                  </a:lnTo>
                  <a:lnTo>
                    <a:pt x="3668497" y="3854018"/>
                  </a:lnTo>
                  <a:lnTo>
                    <a:pt x="3660384" y="3809079"/>
                  </a:lnTo>
                  <a:lnTo>
                    <a:pt x="3650795" y="3764716"/>
                  </a:lnTo>
                  <a:lnTo>
                    <a:pt x="3639732" y="3720930"/>
                  </a:lnTo>
                  <a:lnTo>
                    <a:pt x="3627193" y="3677721"/>
                  </a:lnTo>
                  <a:lnTo>
                    <a:pt x="3613179" y="3635089"/>
                  </a:lnTo>
                  <a:lnTo>
                    <a:pt x="3597691" y="3593033"/>
                  </a:lnTo>
                  <a:lnTo>
                    <a:pt x="3580727" y="3551554"/>
                  </a:lnTo>
                  <a:lnTo>
                    <a:pt x="3562288" y="3510653"/>
                  </a:lnTo>
                  <a:lnTo>
                    <a:pt x="3542374" y="3470327"/>
                  </a:lnTo>
                  <a:lnTo>
                    <a:pt x="3520986" y="3430579"/>
                  </a:lnTo>
                  <a:lnTo>
                    <a:pt x="3498122" y="3391407"/>
                  </a:lnTo>
                  <a:lnTo>
                    <a:pt x="3473784" y="3352813"/>
                  </a:lnTo>
                  <a:lnTo>
                    <a:pt x="3447970" y="3314795"/>
                  </a:lnTo>
                  <a:lnTo>
                    <a:pt x="3420682" y="3277354"/>
                  </a:lnTo>
                  <a:lnTo>
                    <a:pt x="3391918" y="3240489"/>
                  </a:lnTo>
                  <a:lnTo>
                    <a:pt x="3361680" y="3204202"/>
                  </a:lnTo>
                  <a:lnTo>
                    <a:pt x="3329967" y="3168491"/>
                  </a:lnTo>
                  <a:lnTo>
                    <a:pt x="3296779" y="3133357"/>
                  </a:lnTo>
                  <a:lnTo>
                    <a:pt x="3262117" y="3098800"/>
                  </a:lnTo>
                  <a:lnTo>
                    <a:pt x="3225979" y="3064819"/>
                  </a:lnTo>
                  <a:lnTo>
                    <a:pt x="3188367" y="3031415"/>
                  </a:lnTo>
                  <a:lnTo>
                    <a:pt x="3149280" y="2998589"/>
                  </a:lnTo>
                  <a:lnTo>
                    <a:pt x="3108718" y="2966339"/>
                  </a:lnTo>
                  <a:lnTo>
                    <a:pt x="3066682" y="2934665"/>
                  </a:lnTo>
                  <a:lnTo>
                    <a:pt x="3023170" y="2903569"/>
                  </a:lnTo>
                  <a:lnTo>
                    <a:pt x="2978184" y="2873049"/>
                  </a:lnTo>
                  <a:lnTo>
                    <a:pt x="2931724" y="2843106"/>
                  </a:lnTo>
                  <a:lnTo>
                    <a:pt x="2883788" y="2813740"/>
                  </a:lnTo>
                  <a:lnTo>
                    <a:pt x="2834378" y="2784951"/>
                  </a:lnTo>
                  <a:lnTo>
                    <a:pt x="2783494" y="2756738"/>
                  </a:lnTo>
                  <a:lnTo>
                    <a:pt x="2731135" y="2729103"/>
                  </a:lnTo>
                  <a:lnTo>
                    <a:pt x="2781309" y="2702206"/>
                  </a:lnTo>
                  <a:lnTo>
                    <a:pt x="2829891" y="2674572"/>
                  </a:lnTo>
                  <a:lnTo>
                    <a:pt x="2876880" y="2646199"/>
                  </a:lnTo>
                  <a:lnTo>
                    <a:pt x="2922277" y="2617089"/>
                  </a:lnTo>
                  <a:lnTo>
                    <a:pt x="2966082" y="2587240"/>
                  </a:lnTo>
                  <a:lnTo>
                    <a:pt x="3008293" y="2556653"/>
                  </a:lnTo>
                  <a:lnTo>
                    <a:pt x="3048912" y="2525328"/>
                  </a:lnTo>
                  <a:lnTo>
                    <a:pt x="3087939" y="2493265"/>
                  </a:lnTo>
                  <a:lnTo>
                    <a:pt x="3125373" y="2460465"/>
                  </a:lnTo>
                  <a:lnTo>
                    <a:pt x="3161214" y="2426926"/>
                  </a:lnTo>
                  <a:lnTo>
                    <a:pt x="3195463" y="2392649"/>
                  </a:lnTo>
                  <a:lnTo>
                    <a:pt x="3228118" y="2357634"/>
                  </a:lnTo>
                  <a:lnTo>
                    <a:pt x="3259182" y="2321882"/>
                  </a:lnTo>
                  <a:lnTo>
                    <a:pt x="3288652" y="2285391"/>
                  </a:lnTo>
                  <a:lnTo>
                    <a:pt x="3316529" y="2248163"/>
                  </a:lnTo>
                  <a:lnTo>
                    <a:pt x="3342814" y="2210196"/>
                  </a:lnTo>
                  <a:lnTo>
                    <a:pt x="3367506" y="2171492"/>
                  </a:lnTo>
                  <a:lnTo>
                    <a:pt x="3390605" y="2132050"/>
                  </a:lnTo>
                  <a:lnTo>
                    <a:pt x="3412111" y="2091871"/>
                  </a:lnTo>
                  <a:lnTo>
                    <a:pt x="3432024" y="2050954"/>
                  </a:lnTo>
                  <a:lnTo>
                    <a:pt x="3450345" y="2009298"/>
                  </a:lnTo>
                  <a:lnTo>
                    <a:pt x="3467072" y="1966906"/>
                  </a:lnTo>
                  <a:lnTo>
                    <a:pt x="3482207" y="1923775"/>
                  </a:lnTo>
                  <a:lnTo>
                    <a:pt x="3495748" y="1879907"/>
                  </a:lnTo>
                  <a:lnTo>
                    <a:pt x="3507696" y="1835301"/>
                  </a:lnTo>
                  <a:lnTo>
                    <a:pt x="3518052" y="1789958"/>
                  </a:lnTo>
                  <a:lnTo>
                    <a:pt x="3526814" y="1743877"/>
                  </a:lnTo>
                  <a:lnTo>
                    <a:pt x="3533983" y="1697059"/>
                  </a:lnTo>
                  <a:lnTo>
                    <a:pt x="3539559" y="1649503"/>
                  </a:lnTo>
                  <a:lnTo>
                    <a:pt x="3543542" y="1601209"/>
                  </a:lnTo>
                  <a:lnTo>
                    <a:pt x="3545932" y="1552178"/>
                  </a:lnTo>
                  <a:lnTo>
                    <a:pt x="3546729" y="1502409"/>
                  </a:lnTo>
                  <a:lnTo>
                    <a:pt x="3545940" y="1451153"/>
                  </a:lnTo>
                  <a:lnTo>
                    <a:pt x="3543576" y="1400589"/>
                  </a:lnTo>
                  <a:lnTo>
                    <a:pt x="3539634" y="1350718"/>
                  </a:lnTo>
                  <a:lnTo>
                    <a:pt x="3534117" y="1301538"/>
                  </a:lnTo>
                  <a:lnTo>
                    <a:pt x="3527022" y="1253052"/>
                  </a:lnTo>
                  <a:lnTo>
                    <a:pt x="3518351" y="1205257"/>
                  </a:lnTo>
                  <a:lnTo>
                    <a:pt x="3508103" y="1158155"/>
                  </a:lnTo>
                  <a:lnTo>
                    <a:pt x="3496279" y="1111744"/>
                  </a:lnTo>
                  <a:lnTo>
                    <a:pt x="3482877" y="1066026"/>
                  </a:lnTo>
                  <a:lnTo>
                    <a:pt x="3467899" y="1021000"/>
                  </a:lnTo>
                  <a:lnTo>
                    <a:pt x="3451344" y="976666"/>
                  </a:lnTo>
                  <a:lnTo>
                    <a:pt x="3433212" y="933024"/>
                  </a:lnTo>
                  <a:lnTo>
                    <a:pt x="3413503" y="890074"/>
                  </a:lnTo>
                  <a:lnTo>
                    <a:pt x="3392216" y="847816"/>
                  </a:lnTo>
                  <a:lnTo>
                    <a:pt x="3369353" y="806249"/>
                  </a:lnTo>
                  <a:lnTo>
                    <a:pt x="3344913" y="765375"/>
                  </a:lnTo>
                  <a:lnTo>
                    <a:pt x="3318895" y="725192"/>
                  </a:lnTo>
                  <a:lnTo>
                    <a:pt x="3291300" y="685700"/>
                  </a:lnTo>
                  <a:lnTo>
                    <a:pt x="3262128" y="646901"/>
                  </a:lnTo>
                  <a:lnTo>
                    <a:pt x="3231378" y="608793"/>
                  </a:lnTo>
                  <a:lnTo>
                    <a:pt x="3199051" y="571376"/>
                  </a:lnTo>
                  <a:lnTo>
                    <a:pt x="3165147" y="534651"/>
                  </a:lnTo>
                  <a:lnTo>
                    <a:pt x="3129665" y="498618"/>
                  </a:lnTo>
                  <a:lnTo>
                    <a:pt x="3092606" y="463275"/>
                  </a:lnTo>
                  <a:lnTo>
                    <a:pt x="3053968" y="428625"/>
                  </a:lnTo>
                  <a:lnTo>
                    <a:pt x="3017121" y="397462"/>
                  </a:lnTo>
                  <a:lnTo>
                    <a:pt x="2979562" y="367476"/>
                  </a:lnTo>
                  <a:lnTo>
                    <a:pt x="2941292" y="338666"/>
                  </a:lnTo>
                  <a:lnTo>
                    <a:pt x="2902309" y="311032"/>
                  </a:lnTo>
                  <a:lnTo>
                    <a:pt x="2862616" y="284574"/>
                  </a:lnTo>
                  <a:lnTo>
                    <a:pt x="2822210" y="259291"/>
                  </a:lnTo>
                  <a:lnTo>
                    <a:pt x="2781094" y="235185"/>
                  </a:lnTo>
                  <a:lnTo>
                    <a:pt x="2739266" y="212254"/>
                  </a:lnTo>
                  <a:lnTo>
                    <a:pt x="2696727" y="190500"/>
                  </a:lnTo>
                  <a:lnTo>
                    <a:pt x="2653477" y="169921"/>
                  </a:lnTo>
                  <a:lnTo>
                    <a:pt x="2609515" y="150518"/>
                  </a:lnTo>
                  <a:lnTo>
                    <a:pt x="2564843" y="132291"/>
                  </a:lnTo>
                  <a:lnTo>
                    <a:pt x="2519460" y="115240"/>
                  </a:lnTo>
                  <a:lnTo>
                    <a:pt x="2473366" y="99365"/>
                  </a:lnTo>
                  <a:lnTo>
                    <a:pt x="2426561" y="84666"/>
                  </a:lnTo>
                  <a:lnTo>
                    <a:pt x="2379046" y="71143"/>
                  </a:lnTo>
                  <a:lnTo>
                    <a:pt x="2330820" y="58796"/>
                  </a:lnTo>
                  <a:lnTo>
                    <a:pt x="2281884" y="47625"/>
                  </a:lnTo>
                  <a:lnTo>
                    <a:pt x="2232237" y="37629"/>
                  </a:lnTo>
                  <a:lnTo>
                    <a:pt x="2181880" y="28810"/>
                  </a:lnTo>
                  <a:lnTo>
                    <a:pt x="2130812" y="21166"/>
                  </a:lnTo>
                  <a:lnTo>
                    <a:pt x="2079034" y="14699"/>
                  </a:lnTo>
                  <a:lnTo>
                    <a:pt x="2026547" y="9407"/>
                  </a:lnTo>
                  <a:lnTo>
                    <a:pt x="1973349" y="5291"/>
                  </a:lnTo>
                  <a:lnTo>
                    <a:pt x="1919441" y="2351"/>
                  </a:lnTo>
                  <a:lnTo>
                    <a:pt x="1864823" y="587"/>
                  </a:lnTo>
                  <a:lnTo>
                    <a:pt x="1809495" y="0"/>
                  </a:lnTo>
                  <a:close/>
                </a:path>
              </a:pathLst>
            </a:custGeom>
            <a:solidFill>
              <a:srgbClr val="A2A2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22292" y="0"/>
              <a:ext cx="3607308" cy="1028699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419599" y="0"/>
              <a:ext cx="3323845" cy="10287000"/>
            </a:xfrm>
            <a:custGeom>
              <a:avLst/>
              <a:gdLst/>
              <a:ahLst/>
              <a:cxnLst/>
              <a:rect l="l" t="t" r="r" b="b"/>
              <a:pathLst>
                <a:path w="2856229" h="10287000">
                  <a:moveTo>
                    <a:pt x="2855976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2855976" y="10287000"/>
                  </a:lnTo>
                  <a:lnTo>
                    <a:pt x="2855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686810" y="1719326"/>
              <a:ext cx="3780790" cy="5594350"/>
            </a:xfrm>
            <a:custGeom>
              <a:avLst/>
              <a:gdLst/>
              <a:ahLst/>
              <a:cxnLst/>
              <a:rect l="l" t="t" r="r" b="b"/>
              <a:pathLst>
                <a:path w="3780790" h="5594350">
                  <a:moveTo>
                    <a:pt x="2017649" y="0"/>
                  </a:moveTo>
                  <a:lnTo>
                    <a:pt x="1965353" y="608"/>
                  </a:lnTo>
                  <a:lnTo>
                    <a:pt x="1913565" y="2435"/>
                  </a:lnTo>
                  <a:lnTo>
                    <a:pt x="1862285" y="5479"/>
                  </a:lnTo>
                  <a:lnTo>
                    <a:pt x="1811513" y="9741"/>
                  </a:lnTo>
                  <a:lnTo>
                    <a:pt x="1761248" y="15221"/>
                  </a:lnTo>
                  <a:lnTo>
                    <a:pt x="1711491" y="21919"/>
                  </a:lnTo>
                  <a:lnTo>
                    <a:pt x="1662242" y="29834"/>
                  </a:lnTo>
                  <a:lnTo>
                    <a:pt x="1613500" y="38967"/>
                  </a:lnTo>
                  <a:lnTo>
                    <a:pt x="1565265" y="49318"/>
                  </a:lnTo>
                  <a:lnTo>
                    <a:pt x="1517538" y="60886"/>
                  </a:lnTo>
                  <a:lnTo>
                    <a:pt x="1470318" y="73673"/>
                  </a:lnTo>
                  <a:lnTo>
                    <a:pt x="1423605" y="87677"/>
                  </a:lnTo>
                  <a:lnTo>
                    <a:pt x="1377399" y="102898"/>
                  </a:lnTo>
                  <a:lnTo>
                    <a:pt x="1331700" y="119338"/>
                  </a:lnTo>
                  <a:lnTo>
                    <a:pt x="1286508" y="136995"/>
                  </a:lnTo>
                  <a:lnTo>
                    <a:pt x="1241823" y="155870"/>
                  </a:lnTo>
                  <a:lnTo>
                    <a:pt x="1197645" y="175962"/>
                  </a:lnTo>
                  <a:lnTo>
                    <a:pt x="1153973" y="197273"/>
                  </a:lnTo>
                  <a:lnTo>
                    <a:pt x="1110808" y="219801"/>
                  </a:lnTo>
                  <a:lnTo>
                    <a:pt x="1068150" y="243547"/>
                  </a:lnTo>
                  <a:lnTo>
                    <a:pt x="1025998" y="268510"/>
                  </a:lnTo>
                  <a:lnTo>
                    <a:pt x="984352" y="294692"/>
                  </a:lnTo>
                  <a:lnTo>
                    <a:pt x="943213" y="322091"/>
                  </a:lnTo>
                  <a:lnTo>
                    <a:pt x="902579" y="350708"/>
                  </a:lnTo>
                  <a:lnTo>
                    <a:pt x="862452" y="380542"/>
                  </a:lnTo>
                  <a:lnTo>
                    <a:pt x="822831" y="411594"/>
                  </a:lnTo>
                  <a:lnTo>
                    <a:pt x="783716" y="443865"/>
                  </a:lnTo>
                  <a:lnTo>
                    <a:pt x="748033" y="474898"/>
                  </a:lnTo>
                  <a:lnTo>
                    <a:pt x="713344" y="506774"/>
                  </a:lnTo>
                  <a:lnTo>
                    <a:pt x="679652" y="539495"/>
                  </a:lnTo>
                  <a:lnTo>
                    <a:pt x="646955" y="573058"/>
                  </a:lnTo>
                  <a:lnTo>
                    <a:pt x="615253" y="607466"/>
                  </a:lnTo>
                  <a:lnTo>
                    <a:pt x="584547" y="642717"/>
                  </a:lnTo>
                  <a:lnTo>
                    <a:pt x="554836" y="678811"/>
                  </a:lnTo>
                  <a:lnTo>
                    <a:pt x="526121" y="715749"/>
                  </a:lnTo>
                  <a:lnTo>
                    <a:pt x="498401" y="753531"/>
                  </a:lnTo>
                  <a:lnTo>
                    <a:pt x="471676" y="792156"/>
                  </a:lnTo>
                  <a:lnTo>
                    <a:pt x="445946" y="831624"/>
                  </a:lnTo>
                  <a:lnTo>
                    <a:pt x="421211" y="871936"/>
                  </a:lnTo>
                  <a:lnTo>
                    <a:pt x="397472" y="913092"/>
                  </a:lnTo>
                  <a:lnTo>
                    <a:pt x="374727" y="955091"/>
                  </a:lnTo>
                  <a:lnTo>
                    <a:pt x="352977" y="997934"/>
                  </a:lnTo>
                  <a:lnTo>
                    <a:pt x="332222" y="1041620"/>
                  </a:lnTo>
                  <a:lnTo>
                    <a:pt x="312462" y="1086150"/>
                  </a:lnTo>
                  <a:lnTo>
                    <a:pt x="293696" y="1131524"/>
                  </a:lnTo>
                  <a:lnTo>
                    <a:pt x="275925" y="1177741"/>
                  </a:lnTo>
                  <a:lnTo>
                    <a:pt x="259149" y="1224801"/>
                  </a:lnTo>
                  <a:lnTo>
                    <a:pt x="243367" y="1272705"/>
                  </a:lnTo>
                  <a:lnTo>
                    <a:pt x="228580" y="1321453"/>
                  </a:lnTo>
                  <a:lnTo>
                    <a:pt x="214787" y="1371044"/>
                  </a:lnTo>
                  <a:lnTo>
                    <a:pt x="201988" y="1421479"/>
                  </a:lnTo>
                  <a:lnTo>
                    <a:pt x="190184" y="1472757"/>
                  </a:lnTo>
                  <a:lnTo>
                    <a:pt x="179373" y="1524879"/>
                  </a:lnTo>
                  <a:lnTo>
                    <a:pt x="169557" y="1577844"/>
                  </a:lnTo>
                  <a:lnTo>
                    <a:pt x="160735" y="1631653"/>
                  </a:lnTo>
                  <a:lnTo>
                    <a:pt x="152907" y="1686305"/>
                  </a:lnTo>
                  <a:lnTo>
                    <a:pt x="866520" y="1686305"/>
                  </a:lnTo>
                  <a:lnTo>
                    <a:pt x="878789" y="1629724"/>
                  </a:lnTo>
                  <a:lnTo>
                    <a:pt x="892600" y="1574906"/>
                  </a:lnTo>
                  <a:lnTo>
                    <a:pt x="907953" y="1521851"/>
                  </a:lnTo>
                  <a:lnTo>
                    <a:pt x="924849" y="1470560"/>
                  </a:lnTo>
                  <a:lnTo>
                    <a:pt x="943287" y="1421033"/>
                  </a:lnTo>
                  <a:lnTo>
                    <a:pt x="963268" y="1373268"/>
                  </a:lnTo>
                  <a:lnTo>
                    <a:pt x="984791" y="1327267"/>
                  </a:lnTo>
                  <a:lnTo>
                    <a:pt x="1007857" y="1283028"/>
                  </a:lnTo>
                  <a:lnTo>
                    <a:pt x="1032465" y="1240552"/>
                  </a:lnTo>
                  <a:lnTo>
                    <a:pt x="1058616" y="1199839"/>
                  </a:lnTo>
                  <a:lnTo>
                    <a:pt x="1086309" y="1160888"/>
                  </a:lnTo>
                  <a:lnTo>
                    <a:pt x="1115544" y="1123699"/>
                  </a:lnTo>
                  <a:lnTo>
                    <a:pt x="1146322" y="1088273"/>
                  </a:lnTo>
                  <a:lnTo>
                    <a:pt x="1178643" y="1054608"/>
                  </a:lnTo>
                  <a:lnTo>
                    <a:pt x="1212505" y="1022705"/>
                  </a:lnTo>
                  <a:lnTo>
                    <a:pt x="1247911" y="992563"/>
                  </a:lnTo>
                  <a:lnTo>
                    <a:pt x="1284859" y="964183"/>
                  </a:lnTo>
                  <a:lnTo>
                    <a:pt x="1327829" y="934081"/>
                  </a:lnTo>
                  <a:lnTo>
                    <a:pt x="1371192" y="906055"/>
                  </a:lnTo>
                  <a:lnTo>
                    <a:pt x="1414949" y="880104"/>
                  </a:lnTo>
                  <a:lnTo>
                    <a:pt x="1459101" y="856230"/>
                  </a:lnTo>
                  <a:lnTo>
                    <a:pt x="1503647" y="834432"/>
                  </a:lnTo>
                  <a:lnTo>
                    <a:pt x="1548588" y="814710"/>
                  </a:lnTo>
                  <a:lnTo>
                    <a:pt x="1593924" y="797063"/>
                  </a:lnTo>
                  <a:lnTo>
                    <a:pt x="1639657" y="781493"/>
                  </a:lnTo>
                  <a:lnTo>
                    <a:pt x="1685786" y="767999"/>
                  </a:lnTo>
                  <a:lnTo>
                    <a:pt x="1732312" y="756581"/>
                  </a:lnTo>
                  <a:lnTo>
                    <a:pt x="1779236" y="747239"/>
                  </a:lnTo>
                  <a:lnTo>
                    <a:pt x="1826557" y="739973"/>
                  </a:lnTo>
                  <a:lnTo>
                    <a:pt x="1874277" y="734783"/>
                  </a:lnTo>
                  <a:lnTo>
                    <a:pt x="1922395" y="731669"/>
                  </a:lnTo>
                  <a:lnTo>
                    <a:pt x="1970913" y="730630"/>
                  </a:lnTo>
                  <a:lnTo>
                    <a:pt x="2019644" y="731718"/>
                  </a:lnTo>
                  <a:lnTo>
                    <a:pt x="2067668" y="734982"/>
                  </a:lnTo>
                  <a:lnTo>
                    <a:pt x="2114983" y="740421"/>
                  </a:lnTo>
                  <a:lnTo>
                    <a:pt x="2161591" y="748036"/>
                  </a:lnTo>
                  <a:lnTo>
                    <a:pt x="2207491" y="757827"/>
                  </a:lnTo>
                  <a:lnTo>
                    <a:pt x="2252683" y="769794"/>
                  </a:lnTo>
                  <a:lnTo>
                    <a:pt x="2297167" y="783937"/>
                  </a:lnTo>
                  <a:lnTo>
                    <a:pt x="2340943" y="800256"/>
                  </a:lnTo>
                  <a:lnTo>
                    <a:pt x="2384012" y="818753"/>
                  </a:lnTo>
                  <a:lnTo>
                    <a:pt x="2426372" y="839425"/>
                  </a:lnTo>
                  <a:lnTo>
                    <a:pt x="2468025" y="862275"/>
                  </a:lnTo>
                  <a:lnTo>
                    <a:pt x="2508969" y="887301"/>
                  </a:lnTo>
                  <a:lnTo>
                    <a:pt x="2549206" y="914505"/>
                  </a:lnTo>
                  <a:lnTo>
                    <a:pt x="2588735" y="943886"/>
                  </a:lnTo>
                  <a:lnTo>
                    <a:pt x="2627555" y="975444"/>
                  </a:lnTo>
                  <a:lnTo>
                    <a:pt x="2665668" y="1009179"/>
                  </a:lnTo>
                  <a:lnTo>
                    <a:pt x="2703073" y="1045092"/>
                  </a:lnTo>
                  <a:lnTo>
                    <a:pt x="2739770" y="1083182"/>
                  </a:lnTo>
                  <a:lnTo>
                    <a:pt x="2775085" y="1122735"/>
                  </a:lnTo>
                  <a:lnTo>
                    <a:pt x="2808383" y="1163075"/>
                  </a:lnTo>
                  <a:lnTo>
                    <a:pt x="2839665" y="1204203"/>
                  </a:lnTo>
                  <a:lnTo>
                    <a:pt x="2868931" y="1246119"/>
                  </a:lnTo>
                  <a:lnTo>
                    <a:pt x="2896181" y="1288823"/>
                  </a:lnTo>
                  <a:lnTo>
                    <a:pt x="2921413" y="1332314"/>
                  </a:lnTo>
                  <a:lnTo>
                    <a:pt x="2944629" y="1376594"/>
                  </a:lnTo>
                  <a:lnTo>
                    <a:pt x="2965827" y="1421661"/>
                  </a:lnTo>
                  <a:lnTo>
                    <a:pt x="2985007" y="1467516"/>
                  </a:lnTo>
                  <a:lnTo>
                    <a:pt x="3002170" y="1514159"/>
                  </a:lnTo>
                  <a:lnTo>
                    <a:pt x="3017315" y="1561590"/>
                  </a:lnTo>
                  <a:lnTo>
                    <a:pt x="3030441" y="1609809"/>
                  </a:lnTo>
                  <a:lnTo>
                    <a:pt x="3041548" y="1658816"/>
                  </a:lnTo>
                  <a:lnTo>
                    <a:pt x="3050636" y="1708610"/>
                  </a:lnTo>
                  <a:lnTo>
                    <a:pt x="3057706" y="1759193"/>
                  </a:lnTo>
                  <a:lnTo>
                    <a:pt x="3062755" y="1810563"/>
                  </a:lnTo>
                  <a:lnTo>
                    <a:pt x="3065785" y="1862721"/>
                  </a:lnTo>
                  <a:lnTo>
                    <a:pt x="3066795" y="1915668"/>
                  </a:lnTo>
                  <a:lnTo>
                    <a:pt x="3065722" y="1963395"/>
                  </a:lnTo>
                  <a:lnTo>
                    <a:pt x="3062503" y="2010656"/>
                  </a:lnTo>
                  <a:lnTo>
                    <a:pt x="3057137" y="2057449"/>
                  </a:lnTo>
                  <a:lnTo>
                    <a:pt x="3049625" y="2103774"/>
                  </a:lnTo>
                  <a:lnTo>
                    <a:pt x="3039967" y="2149630"/>
                  </a:lnTo>
                  <a:lnTo>
                    <a:pt x="3028163" y="2195017"/>
                  </a:lnTo>
                  <a:lnTo>
                    <a:pt x="3014212" y="2239935"/>
                  </a:lnTo>
                  <a:lnTo>
                    <a:pt x="2998115" y="2284383"/>
                  </a:lnTo>
                  <a:lnTo>
                    <a:pt x="2979872" y="2328361"/>
                  </a:lnTo>
                  <a:lnTo>
                    <a:pt x="2959483" y="2371867"/>
                  </a:lnTo>
                  <a:lnTo>
                    <a:pt x="2936947" y="2414902"/>
                  </a:lnTo>
                  <a:lnTo>
                    <a:pt x="2912265" y="2457466"/>
                  </a:lnTo>
                  <a:lnTo>
                    <a:pt x="2885437" y="2499557"/>
                  </a:lnTo>
                  <a:lnTo>
                    <a:pt x="2856462" y="2541175"/>
                  </a:lnTo>
                  <a:lnTo>
                    <a:pt x="2825342" y="2582321"/>
                  </a:lnTo>
                  <a:lnTo>
                    <a:pt x="2792075" y="2622992"/>
                  </a:lnTo>
                  <a:lnTo>
                    <a:pt x="2756662" y="2663190"/>
                  </a:lnTo>
                  <a:lnTo>
                    <a:pt x="0" y="5594096"/>
                  </a:lnTo>
                  <a:lnTo>
                    <a:pt x="3695445" y="5594096"/>
                  </a:lnTo>
                  <a:lnTo>
                    <a:pt x="3695445" y="4871974"/>
                  </a:lnTo>
                  <a:lnTo>
                    <a:pt x="1635505" y="4871974"/>
                  </a:lnTo>
                  <a:lnTo>
                    <a:pt x="3174491" y="3229610"/>
                  </a:lnTo>
                  <a:lnTo>
                    <a:pt x="3216052" y="3184668"/>
                  </a:lnTo>
                  <a:lnTo>
                    <a:pt x="3256008" y="3140140"/>
                  </a:lnTo>
                  <a:lnTo>
                    <a:pt x="3294359" y="3096027"/>
                  </a:lnTo>
                  <a:lnTo>
                    <a:pt x="3331106" y="3052327"/>
                  </a:lnTo>
                  <a:lnTo>
                    <a:pt x="3366249" y="3009043"/>
                  </a:lnTo>
                  <a:lnTo>
                    <a:pt x="3399788" y="2966173"/>
                  </a:lnTo>
                  <a:lnTo>
                    <a:pt x="3431722" y="2923717"/>
                  </a:lnTo>
                  <a:lnTo>
                    <a:pt x="3462051" y="2881677"/>
                  </a:lnTo>
                  <a:lnTo>
                    <a:pt x="3490777" y="2840052"/>
                  </a:lnTo>
                  <a:lnTo>
                    <a:pt x="3517898" y="2798843"/>
                  </a:lnTo>
                  <a:lnTo>
                    <a:pt x="3543414" y="2758049"/>
                  </a:lnTo>
                  <a:lnTo>
                    <a:pt x="3567326" y="2717671"/>
                  </a:lnTo>
                  <a:lnTo>
                    <a:pt x="3589634" y="2677708"/>
                  </a:lnTo>
                  <a:lnTo>
                    <a:pt x="3610338" y="2638162"/>
                  </a:lnTo>
                  <a:lnTo>
                    <a:pt x="3629437" y="2599033"/>
                  </a:lnTo>
                  <a:lnTo>
                    <a:pt x="3646932" y="2560320"/>
                  </a:lnTo>
                  <a:lnTo>
                    <a:pt x="3665303" y="2515999"/>
                  </a:lnTo>
                  <a:lnTo>
                    <a:pt x="3682317" y="2471049"/>
                  </a:lnTo>
                  <a:lnTo>
                    <a:pt x="3697973" y="2425469"/>
                  </a:lnTo>
                  <a:lnTo>
                    <a:pt x="3712271" y="2379259"/>
                  </a:lnTo>
                  <a:lnTo>
                    <a:pt x="3725210" y="2332419"/>
                  </a:lnTo>
                  <a:lnTo>
                    <a:pt x="3736789" y="2284950"/>
                  </a:lnTo>
                  <a:lnTo>
                    <a:pt x="3747008" y="2236851"/>
                  </a:lnTo>
                  <a:lnTo>
                    <a:pt x="3755866" y="2188121"/>
                  </a:lnTo>
                  <a:lnTo>
                    <a:pt x="3763363" y="2138762"/>
                  </a:lnTo>
                  <a:lnTo>
                    <a:pt x="3769498" y="2088774"/>
                  </a:lnTo>
                  <a:lnTo>
                    <a:pt x="3774270" y="2038155"/>
                  </a:lnTo>
                  <a:lnTo>
                    <a:pt x="3777680" y="1986907"/>
                  </a:lnTo>
                  <a:lnTo>
                    <a:pt x="3779726" y="1935029"/>
                  </a:lnTo>
                  <a:lnTo>
                    <a:pt x="3780409" y="1882521"/>
                  </a:lnTo>
                  <a:lnTo>
                    <a:pt x="3779782" y="1830017"/>
                  </a:lnTo>
                  <a:lnTo>
                    <a:pt x="3777902" y="1778003"/>
                  </a:lnTo>
                  <a:lnTo>
                    <a:pt x="3774770" y="1726480"/>
                  </a:lnTo>
                  <a:lnTo>
                    <a:pt x="3770384" y="1675446"/>
                  </a:lnTo>
                  <a:lnTo>
                    <a:pt x="3764746" y="1624903"/>
                  </a:lnTo>
                  <a:lnTo>
                    <a:pt x="3757854" y="1574850"/>
                  </a:lnTo>
                  <a:lnTo>
                    <a:pt x="3749710" y="1525287"/>
                  </a:lnTo>
                  <a:lnTo>
                    <a:pt x="3740312" y="1476213"/>
                  </a:lnTo>
                  <a:lnTo>
                    <a:pt x="3729662" y="1427630"/>
                  </a:lnTo>
                  <a:lnTo>
                    <a:pt x="3717759" y="1379536"/>
                  </a:lnTo>
                  <a:lnTo>
                    <a:pt x="3704604" y="1331933"/>
                  </a:lnTo>
                  <a:lnTo>
                    <a:pt x="3690195" y="1284819"/>
                  </a:lnTo>
                  <a:lnTo>
                    <a:pt x="3674534" y="1238195"/>
                  </a:lnTo>
                  <a:lnTo>
                    <a:pt x="3657620" y="1192061"/>
                  </a:lnTo>
                  <a:lnTo>
                    <a:pt x="3639454" y="1146416"/>
                  </a:lnTo>
                  <a:lnTo>
                    <a:pt x="3620035" y="1101262"/>
                  </a:lnTo>
                  <a:lnTo>
                    <a:pt x="3599363" y="1056597"/>
                  </a:lnTo>
                  <a:lnTo>
                    <a:pt x="3577439" y="1012421"/>
                  </a:lnTo>
                  <a:lnTo>
                    <a:pt x="3554262" y="968735"/>
                  </a:lnTo>
                  <a:lnTo>
                    <a:pt x="3529833" y="925539"/>
                  </a:lnTo>
                  <a:lnTo>
                    <a:pt x="3504151" y="882832"/>
                  </a:lnTo>
                  <a:lnTo>
                    <a:pt x="3477217" y="840615"/>
                  </a:lnTo>
                  <a:lnTo>
                    <a:pt x="3449030" y="798888"/>
                  </a:lnTo>
                  <a:lnTo>
                    <a:pt x="3419591" y="757650"/>
                  </a:lnTo>
                  <a:lnTo>
                    <a:pt x="3388900" y="716901"/>
                  </a:lnTo>
                  <a:lnTo>
                    <a:pt x="3356957" y="676641"/>
                  </a:lnTo>
                  <a:lnTo>
                    <a:pt x="3323761" y="636871"/>
                  </a:lnTo>
                  <a:lnTo>
                    <a:pt x="3289313" y="597591"/>
                  </a:lnTo>
                  <a:lnTo>
                    <a:pt x="3253613" y="558800"/>
                  </a:lnTo>
                  <a:lnTo>
                    <a:pt x="3215769" y="519602"/>
                  </a:lnTo>
                  <a:lnTo>
                    <a:pt x="3177457" y="481830"/>
                  </a:lnTo>
                  <a:lnTo>
                    <a:pt x="3138679" y="445482"/>
                  </a:lnTo>
                  <a:lnTo>
                    <a:pt x="3099433" y="410560"/>
                  </a:lnTo>
                  <a:lnTo>
                    <a:pt x="3059720" y="377062"/>
                  </a:lnTo>
                  <a:lnTo>
                    <a:pt x="3019540" y="344990"/>
                  </a:lnTo>
                  <a:lnTo>
                    <a:pt x="2978894" y="314342"/>
                  </a:lnTo>
                  <a:lnTo>
                    <a:pt x="2937780" y="285120"/>
                  </a:lnTo>
                  <a:lnTo>
                    <a:pt x="2896200" y="257323"/>
                  </a:lnTo>
                  <a:lnTo>
                    <a:pt x="2854153" y="230951"/>
                  </a:lnTo>
                  <a:lnTo>
                    <a:pt x="2811640" y="206004"/>
                  </a:lnTo>
                  <a:lnTo>
                    <a:pt x="2768661" y="182483"/>
                  </a:lnTo>
                  <a:lnTo>
                    <a:pt x="2725215" y="160386"/>
                  </a:lnTo>
                  <a:lnTo>
                    <a:pt x="2681303" y="139715"/>
                  </a:lnTo>
                  <a:lnTo>
                    <a:pt x="2636925" y="120470"/>
                  </a:lnTo>
                  <a:lnTo>
                    <a:pt x="2592081" y="102650"/>
                  </a:lnTo>
                  <a:lnTo>
                    <a:pt x="2546771" y="86255"/>
                  </a:lnTo>
                  <a:lnTo>
                    <a:pt x="2500996" y="71285"/>
                  </a:lnTo>
                  <a:lnTo>
                    <a:pt x="2454755" y="57742"/>
                  </a:lnTo>
                  <a:lnTo>
                    <a:pt x="2408048" y="45623"/>
                  </a:lnTo>
                  <a:lnTo>
                    <a:pt x="2360876" y="34930"/>
                  </a:lnTo>
                  <a:lnTo>
                    <a:pt x="2313239" y="25663"/>
                  </a:lnTo>
                  <a:lnTo>
                    <a:pt x="2265136" y="17822"/>
                  </a:lnTo>
                  <a:lnTo>
                    <a:pt x="2216568" y="11406"/>
                  </a:lnTo>
                  <a:lnTo>
                    <a:pt x="2167536" y="6416"/>
                  </a:lnTo>
                  <a:lnTo>
                    <a:pt x="2118038" y="2851"/>
                  </a:lnTo>
                  <a:lnTo>
                    <a:pt x="2068076" y="712"/>
                  </a:lnTo>
                  <a:lnTo>
                    <a:pt x="2017649" y="0"/>
                  </a:lnTo>
                  <a:close/>
                </a:path>
              </a:pathLst>
            </a:custGeom>
            <a:solidFill>
              <a:srgbClr val="A2A2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3292" y="0"/>
              <a:ext cx="3607308" cy="1028699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231392" y="0"/>
              <a:ext cx="3044508" cy="10287000"/>
            </a:xfrm>
            <a:custGeom>
              <a:avLst/>
              <a:gdLst/>
              <a:ahLst/>
              <a:cxnLst/>
              <a:rect l="l" t="t" r="r" b="b"/>
              <a:pathLst>
                <a:path w="2856229" h="10287000">
                  <a:moveTo>
                    <a:pt x="2855976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2855976" y="10287000"/>
                  </a:lnTo>
                  <a:lnTo>
                    <a:pt x="2855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828292" y="8757005"/>
            <a:ext cx="1849121" cy="89960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88900" marR="5080" indent="-76200">
              <a:lnSpc>
                <a:spcPts val="3100"/>
              </a:lnSpc>
              <a:spcBef>
                <a:spcPts val="815"/>
              </a:spcBef>
            </a:pPr>
            <a:r>
              <a:rPr lang="en-US" sz="3200" spc="35" dirty="0" err="1">
                <a:solidFill>
                  <a:srgbClr val="A2A2A2"/>
                </a:solidFill>
                <a:latin typeface="Gill Sans MT"/>
              </a:rPr>
              <a:t>Profil</a:t>
            </a:r>
            <a:r>
              <a:rPr lang="en-US" sz="3200" spc="35" dirty="0">
                <a:solidFill>
                  <a:srgbClr val="A2A2A2"/>
                </a:solidFill>
                <a:latin typeface="Gill Sans MT"/>
              </a:rPr>
              <a:t> Perseroan</a:t>
            </a:r>
            <a:endParaRPr sz="3200" spc="35" dirty="0">
              <a:solidFill>
                <a:srgbClr val="A2A2A2"/>
              </a:solidFill>
              <a:latin typeface="Gill Sans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175695" y="8752073"/>
            <a:ext cx="1964817" cy="89960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88900" marR="5080" indent="-76200">
              <a:lnSpc>
                <a:spcPts val="3100"/>
              </a:lnSpc>
              <a:spcBef>
                <a:spcPts val="815"/>
              </a:spcBef>
            </a:pPr>
            <a:r>
              <a:rPr lang="en-US" sz="3200" spc="35" dirty="0" err="1">
                <a:solidFill>
                  <a:srgbClr val="A2A2A2"/>
                </a:solidFill>
                <a:latin typeface="Gill Sans MT"/>
              </a:rPr>
              <a:t>Kegiatan</a:t>
            </a:r>
            <a:r>
              <a:rPr lang="en-US" sz="3200" spc="35" dirty="0">
                <a:solidFill>
                  <a:srgbClr val="A2A2A2"/>
                </a:solidFill>
                <a:latin typeface="Gill Sans MT"/>
              </a:rPr>
              <a:t> Usaha</a:t>
            </a:r>
            <a:endParaRPr sz="3200" spc="35" dirty="0">
              <a:solidFill>
                <a:srgbClr val="A2A2A2"/>
              </a:solidFill>
              <a:latin typeface="Gill Sans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686800" y="8752744"/>
            <a:ext cx="1828291" cy="89960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88900" marR="5080" indent="-76200">
              <a:lnSpc>
                <a:spcPts val="3100"/>
              </a:lnSpc>
              <a:spcBef>
                <a:spcPts val="815"/>
              </a:spcBef>
            </a:pPr>
            <a:r>
              <a:rPr lang="en-US" sz="3200" spc="35" dirty="0">
                <a:solidFill>
                  <a:srgbClr val="A2A2A2"/>
                </a:solidFill>
                <a:latin typeface="Gill Sans MT"/>
                <a:cs typeface="Gill Sans MT"/>
              </a:rPr>
              <a:t>Kinerja </a:t>
            </a:r>
            <a:r>
              <a:rPr lang="en-US" sz="3200" spc="35" dirty="0" err="1">
                <a:solidFill>
                  <a:srgbClr val="A2A2A2"/>
                </a:solidFill>
                <a:latin typeface="Gill Sans MT"/>
                <a:cs typeface="Gill Sans MT"/>
              </a:rPr>
              <a:t>Keuangan</a:t>
            </a:r>
            <a:endParaRPr sz="3200" dirty="0">
              <a:latin typeface="Gill Sans MT"/>
              <a:cs typeface="Gill Sans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3386" y="8590561"/>
            <a:ext cx="2059814" cy="1297150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 marR="5080" indent="103505">
              <a:lnSpc>
                <a:spcPts val="3100"/>
              </a:lnSpc>
              <a:spcBef>
                <a:spcPts val="815"/>
              </a:spcBef>
            </a:pPr>
            <a:r>
              <a:rPr lang="en-US" sz="3200" spc="180" dirty="0" err="1">
                <a:solidFill>
                  <a:srgbClr val="A2A2A2"/>
                </a:solidFill>
                <a:latin typeface="Gill Sans MT"/>
                <a:cs typeface="Gill Sans MT"/>
              </a:rPr>
              <a:t>Tinjauan</a:t>
            </a:r>
            <a:r>
              <a:rPr lang="en-US" sz="3200" spc="180" dirty="0">
                <a:solidFill>
                  <a:srgbClr val="A2A2A2"/>
                </a:solidFill>
                <a:latin typeface="Gill Sans MT"/>
                <a:cs typeface="Gill Sans MT"/>
              </a:rPr>
              <a:t> </a:t>
            </a:r>
            <a:r>
              <a:rPr lang="en-US" sz="3200" spc="180" dirty="0" err="1">
                <a:solidFill>
                  <a:srgbClr val="A2A2A2"/>
                </a:solidFill>
                <a:latin typeface="Gill Sans MT"/>
                <a:cs typeface="Gill Sans MT"/>
              </a:rPr>
              <a:t>Industri</a:t>
            </a:r>
            <a:r>
              <a:rPr lang="en-US" sz="3200" spc="180" dirty="0">
                <a:solidFill>
                  <a:srgbClr val="A2A2A2"/>
                </a:solidFill>
                <a:latin typeface="Gill Sans MT"/>
                <a:cs typeface="Gill Sans MT"/>
              </a:rPr>
              <a:t> Perseroan</a:t>
            </a:r>
            <a:endParaRPr sz="3200" dirty="0">
              <a:latin typeface="Gill Sans MT"/>
              <a:cs typeface="Gill Sans MT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-12700" y="0"/>
            <a:ext cx="1666875" cy="10312400"/>
            <a:chOff x="-12700" y="0"/>
            <a:chExt cx="1666875" cy="10312400"/>
          </a:xfrm>
        </p:grpSpPr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31391" y="0"/>
              <a:ext cx="422249" cy="10286996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231391" y="0"/>
              <a:ext cx="0" cy="10287000"/>
            </a:xfrm>
            <a:custGeom>
              <a:avLst/>
              <a:gdLst/>
              <a:ahLst/>
              <a:cxnLst/>
              <a:rect l="l" t="t" r="r" b="b"/>
              <a:pathLst>
                <a:path h="10287000">
                  <a:moveTo>
                    <a:pt x="0" y="10286997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EEEF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0" y="0"/>
              <a:ext cx="1231900" cy="10287000"/>
            </a:xfrm>
            <a:custGeom>
              <a:avLst/>
              <a:gdLst/>
              <a:ahLst/>
              <a:cxnLst/>
              <a:rect l="l" t="t" r="r" b="b"/>
              <a:pathLst>
                <a:path w="1231900" h="10287000">
                  <a:moveTo>
                    <a:pt x="1231392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1231392" y="10287000"/>
                  </a:lnTo>
                  <a:lnTo>
                    <a:pt x="1231392" y="0"/>
                  </a:lnTo>
                  <a:close/>
                </a:path>
              </a:pathLst>
            </a:custGeom>
            <a:solidFill>
              <a:srgbClr val="EEEFF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0" y="0"/>
              <a:ext cx="1231900" cy="10287000"/>
            </a:xfrm>
            <a:custGeom>
              <a:avLst/>
              <a:gdLst/>
              <a:ahLst/>
              <a:cxnLst/>
              <a:rect l="l" t="t" r="r" b="b"/>
              <a:pathLst>
                <a:path w="1231900" h="10287000">
                  <a:moveTo>
                    <a:pt x="0" y="10287000"/>
                  </a:moveTo>
                  <a:lnTo>
                    <a:pt x="1231392" y="10287000"/>
                  </a:lnTo>
                  <a:lnTo>
                    <a:pt x="1231392" y="0"/>
                  </a:lnTo>
                  <a:lnTo>
                    <a:pt x="0" y="0"/>
                  </a:lnTo>
                  <a:lnTo>
                    <a:pt x="0" y="10287000"/>
                  </a:lnTo>
                  <a:close/>
                </a:path>
              </a:pathLst>
            </a:custGeom>
            <a:ln w="25400">
              <a:solidFill>
                <a:srgbClr val="EEEFF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285115" y="4446777"/>
            <a:ext cx="666849" cy="54832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5170"/>
              </a:lnSpc>
            </a:pPr>
            <a:r>
              <a:rPr lang="en-US" sz="4800" spc="55" dirty="0">
                <a:latin typeface="Gill Sans MT" panose="020B0502020104020203" pitchFamily="34" charset="0"/>
                <a:cs typeface="Tw Cen MT"/>
              </a:rPr>
              <a:t>DAFTAR ISI</a:t>
            </a:r>
            <a:endParaRPr sz="4800" dirty="0">
              <a:latin typeface="Gill Sans MT" panose="020B0502020104020203" pitchFamily="34" charset="0"/>
              <a:cs typeface="Tw Cen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5316200" y="8752074"/>
            <a:ext cx="2286000" cy="89960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 marR="5080" indent="63500">
              <a:lnSpc>
                <a:spcPts val="3100"/>
              </a:lnSpc>
              <a:spcBef>
                <a:spcPts val="815"/>
              </a:spcBef>
            </a:pPr>
            <a:r>
              <a:rPr lang="en-US" sz="3200" b="1" spc="120" dirty="0" err="1">
                <a:solidFill>
                  <a:srgbClr val="000000"/>
                </a:solidFill>
                <a:latin typeface="Gill Sans MT"/>
                <a:cs typeface="Gill Sans MT"/>
              </a:rPr>
              <a:t>Penawaran</a:t>
            </a:r>
            <a:r>
              <a:rPr lang="en-US" sz="3200" b="1" spc="120" dirty="0">
                <a:solidFill>
                  <a:srgbClr val="000000"/>
                </a:solidFill>
                <a:latin typeface="Gill Sans MT"/>
                <a:cs typeface="Gill Sans MT"/>
              </a:rPr>
              <a:t> </a:t>
            </a:r>
            <a:r>
              <a:rPr lang="en-US" sz="3200" b="1" spc="120" dirty="0" err="1">
                <a:solidFill>
                  <a:srgbClr val="000000"/>
                </a:solidFill>
                <a:latin typeface="Gill Sans MT"/>
                <a:cs typeface="Gill Sans MT"/>
              </a:rPr>
              <a:t>Umum</a:t>
            </a:r>
            <a:endParaRPr sz="3200" b="1" dirty="0">
              <a:solidFill>
                <a:srgbClr val="000000"/>
              </a:solidFill>
              <a:latin typeface="Gill Sans MT"/>
              <a:cs typeface="Gill Sans MT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573783" y="1918970"/>
            <a:ext cx="1652905" cy="5394960"/>
          </a:xfrm>
          <a:custGeom>
            <a:avLst/>
            <a:gdLst/>
            <a:ahLst/>
            <a:cxnLst/>
            <a:rect l="l" t="t" r="r" b="b"/>
            <a:pathLst>
              <a:path w="1652905" h="5394959">
                <a:moveTo>
                  <a:pt x="1652397" y="0"/>
                </a:moveTo>
                <a:lnTo>
                  <a:pt x="246379" y="0"/>
                </a:lnTo>
                <a:lnTo>
                  <a:pt x="0" y="713612"/>
                </a:lnTo>
                <a:lnTo>
                  <a:pt x="921766" y="713612"/>
                </a:lnTo>
                <a:lnTo>
                  <a:pt x="921766" y="5394452"/>
                </a:lnTo>
                <a:lnTo>
                  <a:pt x="1652397" y="5394452"/>
                </a:lnTo>
                <a:lnTo>
                  <a:pt x="1652397" y="0"/>
                </a:lnTo>
                <a:close/>
              </a:path>
            </a:pathLst>
          </a:custGeom>
          <a:solidFill>
            <a:srgbClr val="A2A2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331C01-71CC-4F38-4BE4-B6F3BFBA2A5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2080"/>
              </a:lnSpc>
            </a:pPr>
            <a:fld id="{81D60167-4931-47E6-BA6A-407CBD079E47}" type="slidenum">
              <a:rPr lang="en-US" spc="25" smtClean="0"/>
              <a:pPr marL="38100">
                <a:lnSpc>
                  <a:spcPts val="2080"/>
                </a:lnSpc>
              </a:pPr>
              <a:t>28</a:t>
            </a:fld>
            <a:r>
              <a:rPr lang="en-US" spc="-185"/>
              <a:t> </a:t>
            </a:r>
            <a:endParaRPr lang="en-US" spc="-185" dirty="0"/>
          </a:p>
        </p:txBody>
      </p:sp>
    </p:spTree>
    <p:extLst>
      <p:ext uri="{BB962C8B-B14F-4D97-AF65-F5344CB8AC3E}">
        <p14:creationId xmlns:p14="http://schemas.microsoft.com/office/powerpoint/2010/main" val="18181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object 8">
            <a:extLst>
              <a:ext uri="{FF2B5EF4-FFF2-40B4-BE49-F238E27FC236}">
                <a16:creationId xmlns:a16="http://schemas.microsoft.com/office/drawing/2014/main" id="{BD282378-A6F7-6CDE-A210-A312B1C54057}"/>
              </a:ext>
            </a:extLst>
          </p:cNvPr>
          <p:cNvSpPr/>
          <p:nvPr/>
        </p:nvSpPr>
        <p:spPr>
          <a:xfrm>
            <a:off x="2909839" y="6558275"/>
            <a:ext cx="13030200" cy="2717931"/>
          </a:xfrm>
          <a:custGeom>
            <a:avLst/>
            <a:gdLst/>
            <a:ahLst/>
            <a:cxnLst/>
            <a:rect l="l" t="t" r="r" b="b"/>
            <a:pathLst>
              <a:path w="13030200" h="988060">
                <a:moveTo>
                  <a:pt x="13030200" y="0"/>
                </a:moveTo>
                <a:lnTo>
                  <a:pt x="0" y="0"/>
                </a:lnTo>
                <a:lnTo>
                  <a:pt x="0" y="987551"/>
                </a:lnTo>
                <a:lnTo>
                  <a:pt x="13030200" y="987551"/>
                </a:lnTo>
                <a:lnTo>
                  <a:pt x="13030200" y="0"/>
                </a:lnTo>
                <a:close/>
              </a:path>
            </a:pathLst>
          </a:custGeom>
          <a:solidFill>
            <a:srgbClr val="F3F8ED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5956300" y="3906367"/>
            <a:ext cx="1103630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spc="-15" dirty="0" err="1">
                <a:latin typeface="Gill Sans MT" panose="020B0502020104020203" pitchFamily="34" charset="0"/>
                <a:cs typeface="Arial"/>
              </a:rPr>
              <a:t>Sebanyak-banyaknya</a:t>
            </a:r>
            <a:r>
              <a:rPr lang="en-US" sz="2000" spc="-15" dirty="0">
                <a:latin typeface="Gill Sans MT" panose="020B0502020104020203" pitchFamily="34" charset="0"/>
                <a:cs typeface="Arial"/>
              </a:rPr>
              <a:t> 15.150.000 Saham MESOP (0,60% </a:t>
            </a:r>
            <a:r>
              <a:rPr lang="en-US" sz="2000" spc="-15" dirty="0" err="1">
                <a:latin typeface="Gill Sans MT" panose="020B0502020104020203" pitchFamily="34" charset="0"/>
                <a:cs typeface="Arial"/>
              </a:rPr>
              <a:t>dari</a:t>
            </a:r>
            <a:r>
              <a:rPr lang="en-US" sz="20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2000" spc="-15" dirty="0" err="1">
                <a:latin typeface="Gill Sans MT" panose="020B0502020104020203" pitchFamily="34" charset="0"/>
                <a:cs typeface="Arial"/>
              </a:rPr>
              <a:t>jumlah</a:t>
            </a:r>
            <a:r>
              <a:rPr lang="en-US" sz="2000" spc="-15" dirty="0">
                <a:latin typeface="Gill Sans MT" panose="020B0502020104020203" pitchFamily="34" charset="0"/>
                <a:cs typeface="Arial"/>
              </a:rPr>
              <a:t> modal </a:t>
            </a:r>
            <a:r>
              <a:rPr lang="en-US" sz="2000" spc="-15" dirty="0" err="1">
                <a:latin typeface="Gill Sans MT" panose="020B0502020104020203" pitchFamily="34" charset="0"/>
                <a:cs typeface="Arial"/>
              </a:rPr>
              <a:t>ditempatkan</a:t>
            </a:r>
            <a:r>
              <a:rPr lang="en-US" sz="2000" spc="-15" dirty="0">
                <a:latin typeface="Gill Sans MT" panose="020B0502020104020203" pitchFamily="34" charset="0"/>
                <a:cs typeface="Arial"/>
              </a:rPr>
              <a:t> dan </a:t>
            </a:r>
            <a:r>
              <a:rPr lang="en-US" sz="2000" spc="-15" dirty="0" err="1">
                <a:latin typeface="Gill Sans MT" panose="020B0502020104020203" pitchFamily="34" charset="0"/>
                <a:cs typeface="Arial"/>
              </a:rPr>
              <a:t>disetor</a:t>
            </a:r>
            <a:r>
              <a:rPr lang="en-US" sz="20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2000" spc="-15" dirty="0" err="1">
                <a:latin typeface="Gill Sans MT" panose="020B0502020104020203" pitchFamily="34" charset="0"/>
                <a:cs typeface="Arial"/>
              </a:rPr>
              <a:t>penuh</a:t>
            </a:r>
            <a:r>
              <a:rPr lang="en-US" sz="20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2000" spc="-15" dirty="0" err="1">
                <a:latin typeface="Gill Sans MT" panose="020B0502020104020203" pitchFamily="34" charset="0"/>
                <a:cs typeface="Arial"/>
              </a:rPr>
              <a:t>setelah</a:t>
            </a:r>
            <a:r>
              <a:rPr lang="en-US" sz="20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2000" spc="-15" dirty="0" err="1">
                <a:latin typeface="Gill Sans MT" panose="020B0502020104020203" pitchFamily="34" charset="0"/>
                <a:cs typeface="Arial"/>
              </a:rPr>
              <a:t>Penawaran</a:t>
            </a:r>
            <a:r>
              <a:rPr lang="en-US" sz="20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2000" spc="-15" dirty="0" err="1">
                <a:latin typeface="Gill Sans MT" panose="020B0502020104020203" pitchFamily="34" charset="0"/>
                <a:cs typeface="Arial"/>
              </a:rPr>
              <a:t>Umum</a:t>
            </a:r>
            <a:r>
              <a:rPr lang="en-US" sz="2000" spc="-15" dirty="0">
                <a:latin typeface="Gill Sans MT" panose="020B0502020104020203" pitchFamily="34" charset="0"/>
                <a:cs typeface="Arial"/>
              </a:rPr>
              <a:t> Perdana Saham dan </a:t>
            </a:r>
            <a:r>
              <a:rPr lang="en-US" sz="2000" spc="-15" dirty="0" err="1">
                <a:latin typeface="Gill Sans MT" panose="020B0502020104020203" pitchFamily="34" charset="0"/>
                <a:cs typeface="Arial"/>
              </a:rPr>
              <a:t>sebanyak-banyaknya</a:t>
            </a:r>
            <a:r>
              <a:rPr lang="en-US" sz="2000" spc="-15" dirty="0">
                <a:latin typeface="Gill Sans MT" panose="020B0502020104020203" pitchFamily="34" charset="0"/>
                <a:cs typeface="Arial"/>
              </a:rPr>
              <a:t> 10.100.000 Saham ESA (1,92% </a:t>
            </a:r>
            <a:r>
              <a:rPr lang="en-US" sz="2000" spc="-15" dirty="0" err="1">
                <a:latin typeface="Gill Sans MT" panose="020B0502020104020203" pitchFamily="34" charset="0"/>
                <a:cs typeface="Arial"/>
              </a:rPr>
              <a:t>dari</a:t>
            </a:r>
            <a:r>
              <a:rPr lang="en-US" sz="20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2000" spc="-15" dirty="0" err="1">
                <a:latin typeface="Gill Sans MT" panose="020B0502020104020203" pitchFamily="34" charset="0"/>
                <a:cs typeface="Arial"/>
              </a:rPr>
              <a:t>jumlah</a:t>
            </a:r>
            <a:r>
              <a:rPr lang="en-US" sz="20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2000" spc="-15" dirty="0" err="1">
                <a:latin typeface="Gill Sans MT" panose="020B0502020104020203" pitchFamily="34" charset="0"/>
                <a:cs typeface="Arial"/>
              </a:rPr>
              <a:t>penerbitan</a:t>
            </a:r>
            <a:r>
              <a:rPr lang="en-US" sz="2000" spc="-15" dirty="0">
                <a:latin typeface="Gill Sans MT" panose="020B0502020104020203" pitchFamily="34" charset="0"/>
                <a:cs typeface="Arial"/>
              </a:rPr>
              <a:t> Saham Yang </a:t>
            </a:r>
            <a:r>
              <a:rPr lang="en-US" sz="2000" spc="-15" dirty="0" err="1">
                <a:latin typeface="Gill Sans MT" panose="020B0502020104020203" pitchFamily="34" charset="0"/>
                <a:cs typeface="Arial"/>
              </a:rPr>
              <a:t>Ditawarkan</a:t>
            </a:r>
            <a:r>
              <a:rPr lang="en-US" sz="2000" spc="-15" dirty="0">
                <a:latin typeface="Gill Sans MT" panose="020B0502020104020203" pitchFamily="34" charset="0"/>
                <a:cs typeface="Arial"/>
              </a:rPr>
              <a:t>)</a:t>
            </a:r>
          </a:p>
        </p:txBody>
      </p:sp>
      <p:sp>
        <p:nvSpPr>
          <p:cNvPr id="3" name="object 3"/>
          <p:cNvSpPr/>
          <p:nvPr/>
        </p:nvSpPr>
        <p:spPr>
          <a:xfrm>
            <a:off x="5334000" y="5062755"/>
            <a:ext cx="11658600" cy="662812"/>
          </a:xfrm>
          <a:custGeom>
            <a:avLst/>
            <a:gdLst/>
            <a:ahLst/>
            <a:cxnLst/>
            <a:rect l="l" t="t" r="r" b="b"/>
            <a:pathLst>
              <a:path w="11658600" h="990600">
                <a:moveTo>
                  <a:pt x="11658600" y="0"/>
                </a:moveTo>
                <a:lnTo>
                  <a:pt x="0" y="0"/>
                </a:lnTo>
                <a:lnTo>
                  <a:pt x="0" y="990600"/>
                </a:lnTo>
                <a:lnTo>
                  <a:pt x="11658600" y="990600"/>
                </a:lnTo>
                <a:lnTo>
                  <a:pt x="11658600" y="0"/>
                </a:lnTo>
                <a:close/>
              </a:path>
            </a:pathLst>
          </a:custGeom>
          <a:solidFill>
            <a:srgbClr val="F3F8ED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557009" y="5218711"/>
            <a:ext cx="304419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spc="-15" dirty="0">
                <a:latin typeface="Gill Sans MT" panose="020B0502020104020203" pitchFamily="34" charset="0"/>
                <a:cs typeface="Arial"/>
              </a:rPr>
              <a:t>Rp 20,- per Saham</a:t>
            </a:r>
            <a:endParaRPr sz="2000" spc="-15" dirty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395208" y="6586729"/>
            <a:ext cx="9597391" cy="2689478"/>
          </a:xfrm>
          <a:custGeom>
            <a:avLst/>
            <a:gdLst/>
            <a:ahLst/>
            <a:cxnLst/>
            <a:rect l="l" t="t" r="r" b="b"/>
            <a:pathLst>
              <a:path w="10134600" h="988059">
                <a:moveTo>
                  <a:pt x="10134600" y="0"/>
                </a:moveTo>
                <a:lnTo>
                  <a:pt x="0" y="0"/>
                </a:lnTo>
                <a:lnTo>
                  <a:pt x="0" y="987551"/>
                </a:lnTo>
                <a:lnTo>
                  <a:pt x="10134600" y="987551"/>
                </a:lnTo>
                <a:lnTo>
                  <a:pt x="10134600" y="0"/>
                </a:lnTo>
                <a:close/>
              </a:path>
            </a:pathLst>
          </a:custGeom>
          <a:solidFill>
            <a:srgbClr val="F3F8ED"/>
          </a:solidFill>
        </p:spPr>
        <p:txBody>
          <a:bodyPr wrap="square" lIns="0" tIns="0" rIns="0" bIns="0" rtlCol="0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spc="-15" dirty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395209" y="5943475"/>
            <a:ext cx="24130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5" dirty="0">
                <a:latin typeface="Gill Sans MT" panose="020B0502020104020203" pitchFamily="34" charset="0"/>
                <a:cs typeface="Arial"/>
              </a:rPr>
              <a:t>Rp </a:t>
            </a:r>
            <a:r>
              <a:rPr lang="en-US" sz="2000" spc="-15" dirty="0">
                <a:latin typeface="Gill Sans MT" panose="020B0502020104020203" pitchFamily="34" charset="0"/>
                <a:cs typeface="Arial"/>
              </a:rPr>
              <a:t>135 – Rp 145</a:t>
            </a:r>
            <a:endParaRPr sz="2000" spc="-15" dirty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962400" y="2936240"/>
            <a:ext cx="13030200" cy="740482"/>
          </a:xfrm>
          <a:custGeom>
            <a:avLst/>
            <a:gdLst/>
            <a:ahLst/>
            <a:cxnLst/>
            <a:rect l="l" t="t" r="r" b="b"/>
            <a:pathLst>
              <a:path w="13030200" h="988060">
                <a:moveTo>
                  <a:pt x="13030200" y="0"/>
                </a:moveTo>
                <a:lnTo>
                  <a:pt x="0" y="0"/>
                </a:lnTo>
                <a:lnTo>
                  <a:pt x="0" y="987551"/>
                </a:lnTo>
                <a:lnTo>
                  <a:pt x="13030200" y="987551"/>
                </a:lnTo>
                <a:lnTo>
                  <a:pt x="13030200" y="0"/>
                </a:lnTo>
                <a:close/>
              </a:path>
            </a:pathLst>
          </a:custGeom>
          <a:solidFill>
            <a:srgbClr val="F3F8ED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245406" y="3103189"/>
            <a:ext cx="1164918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spc="-15" dirty="0" err="1">
                <a:latin typeface="Gill Sans MT" panose="020B0502020104020203" pitchFamily="34" charset="0"/>
                <a:cs typeface="Arial"/>
              </a:rPr>
              <a:t>Sebanyak-banyaknya</a:t>
            </a:r>
            <a:r>
              <a:rPr lang="en-US" sz="2000" spc="-15" dirty="0">
                <a:latin typeface="Gill Sans MT" panose="020B0502020104020203" pitchFamily="34" charset="0"/>
                <a:cs typeface="Arial"/>
              </a:rPr>
              <a:t> 525.000.000 Saham (20,79% </a:t>
            </a:r>
            <a:r>
              <a:rPr lang="en-US" sz="2000" spc="-15" dirty="0" err="1">
                <a:latin typeface="Gill Sans MT" panose="020B0502020104020203" pitchFamily="34" charset="0"/>
                <a:cs typeface="Arial"/>
              </a:rPr>
              <a:t>dari</a:t>
            </a:r>
            <a:r>
              <a:rPr lang="en-US" sz="2000" spc="-15" dirty="0">
                <a:latin typeface="Gill Sans MT" panose="020B0502020104020203" pitchFamily="34" charset="0"/>
                <a:cs typeface="Arial"/>
              </a:rPr>
              <a:t> modal </a:t>
            </a:r>
            <a:r>
              <a:rPr lang="en-US" sz="2000" spc="-15" dirty="0" err="1">
                <a:latin typeface="Gill Sans MT" panose="020B0502020104020203" pitchFamily="34" charset="0"/>
                <a:cs typeface="Arial"/>
              </a:rPr>
              <a:t>ditempatkan</a:t>
            </a:r>
            <a:r>
              <a:rPr lang="en-US" sz="2000" spc="-15" dirty="0">
                <a:latin typeface="Gill Sans MT" panose="020B0502020104020203" pitchFamily="34" charset="0"/>
                <a:cs typeface="Arial"/>
              </a:rPr>
              <a:t> dan </a:t>
            </a:r>
            <a:r>
              <a:rPr lang="en-US" sz="2000" spc="-15" dirty="0" err="1">
                <a:latin typeface="Gill Sans MT" panose="020B0502020104020203" pitchFamily="34" charset="0"/>
                <a:cs typeface="Arial"/>
              </a:rPr>
              <a:t>disetor</a:t>
            </a:r>
            <a:r>
              <a:rPr lang="en-US" sz="20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2000" spc="-15" dirty="0" err="1">
                <a:latin typeface="Gill Sans MT" panose="020B0502020104020203" pitchFamily="34" charset="0"/>
                <a:cs typeface="Arial"/>
              </a:rPr>
              <a:t>penuh</a:t>
            </a:r>
            <a:r>
              <a:rPr lang="en-US" sz="2000" spc="-15" dirty="0">
                <a:latin typeface="Gill Sans MT" panose="020B0502020104020203" pitchFamily="34" charset="0"/>
                <a:cs typeface="Arial"/>
              </a:rPr>
              <a:t>)</a:t>
            </a:r>
            <a:endParaRPr sz="2000" spc="-15" dirty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514214" y="2343263"/>
            <a:ext cx="4252849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spc="-15" dirty="0">
                <a:latin typeface="Gill Sans MT" panose="020B0502020104020203" pitchFamily="34" charset="0"/>
                <a:cs typeface="Arial"/>
              </a:rPr>
              <a:t>Bursa </a:t>
            </a:r>
            <a:r>
              <a:rPr lang="en-US" sz="2000" spc="-15" dirty="0" err="1">
                <a:latin typeface="Gill Sans MT" panose="020B0502020104020203" pitchFamily="34" charset="0"/>
                <a:cs typeface="Arial"/>
              </a:rPr>
              <a:t>Efek</a:t>
            </a:r>
            <a:r>
              <a:rPr lang="en-US" sz="2000" spc="-15" dirty="0">
                <a:latin typeface="Gill Sans MT" panose="020B0502020104020203" pitchFamily="34" charset="0"/>
                <a:cs typeface="Arial"/>
              </a:rPr>
              <a:t> Indonesia</a:t>
            </a:r>
            <a:endParaRPr sz="2000" spc="-15" dirty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90800" y="1362455"/>
            <a:ext cx="14401800" cy="740482"/>
          </a:xfrm>
          <a:custGeom>
            <a:avLst/>
            <a:gdLst/>
            <a:ahLst/>
            <a:cxnLst/>
            <a:rect l="l" t="t" r="r" b="b"/>
            <a:pathLst>
              <a:path w="14401800" h="990600">
                <a:moveTo>
                  <a:pt x="14401800" y="0"/>
                </a:moveTo>
                <a:lnTo>
                  <a:pt x="0" y="0"/>
                </a:lnTo>
                <a:lnTo>
                  <a:pt x="0" y="990600"/>
                </a:lnTo>
                <a:lnTo>
                  <a:pt x="14401800" y="990600"/>
                </a:lnTo>
                <a:lnTo>
                  <a:pt x="14401800" y="0"/>
                </a:lnTo>
                <a:close/>
              </a:path>
            </a:pathLst>
          </a:custGeom>
          <a:solidFill>
            <a:srgbClr val="F3F8ED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877182" y="1567237"/>
            <a:ext cx="3895217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15" dirty="0">
                <a:latin typeface="Gill Sans MT" panose="020B0502020104020203" pitchFamily="34" charset="0"/>
                <a:cs typeface="Arial"/>
              </a:rPr>
              <a:t>PT Ecocare Indo </a:t>
            </a:r>
            <a:r>
              <a:rPr sz="2000" spc="-15" dirty="0" err="1">
                <a:latin typeface="Gill Sans MT" panose="020B0502020104020203" pitchFamily="34" charset="0"/>
                <a:cs typeface="Arial"/>
              </a:rPr>
              <a:t>Pasifik</a:t>
            </a:r>
            <a:r>
              <a:rPr lang="en-US" sz="20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2000" spc="-15" dirty="0" err="1">
                <a:latin typeface="Gill Sans MT" panose="020B0502020104020203" pitchFamily="34" charset="0"/>
                <a:cs typeface="Arial"/>
              </a:rPr>
              <a:t>Tbk</a:t>
            </a:r>
            <a:endParaRPr sz="2000" spc="-15" dirty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423773" y="428320"/>
            <a:ext cx="6971436" cy="6296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US" sz="4000" b="0" spc="60" dirty="0">
                <a:solidFill>
                  <a:srgbClr val="131313"/>
                </a:solidFill>
                <a:latin typeface="Gill Sans MT" panose="020B0502020104020203" pitchFamily="34" charset="0"/>
              </a:rPr>
              <a:t>STRUKTUR PENAWARAN</a:t>
            </a:r>
            <a:endParaRPr sz="4000" b="0" spc="60" dirty="0">
              <a:solidFill>
                <a:srgbClr val="131313"/>
              </a:solidFill>
              <a:latin typeface="Gill Sans MT" panose="020B0502020104020203" pitchFamily="34" charset="0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8254" y="1182750"/>
            <a:ext cx="16436340" cy="14604"/>
          </a:xfrm>
          <a:custGeom>
            <a:avLst/>
            <a:gdLst/>
            <a:ahLst/>
            <a:cxnLst/>
            <a:rect l="l" t="t" r="r" b="b"/>
            <a:pathLst>
              <a:path w="16436340" h="14605">
                <a:moveTo>
                  <a:pt x="0" y="14477"/>
                </a:moveTo>
                <a:lnTo>
                  <a:pt x="16435793" y="0"/>
                </a:lnTo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914400" y="1362455"/>
            <a:ext cx="2161540" cy="738583"/>
          </a:xfrm>
          <a:custGeom>
            <a:avLst/>
            <a:gdLst/>
            <a:ahLst/>
            <a:cxnLst/>
            <a:rect l="l" t="t" r="r" b="b"/>
            <a:pathLst>
              <a:path w="2161540" h="988060">
                <a:moveTo>
                  <a:pt x="1667256" y="0"/>
                </a:moveTo>
                <a:lnTo>
                  <a:pt x="0" y="0"/>
                </a:lnTo>
                <a:lnTo>
                  <a:pt x="0" y="987551"/>
                </a:lnTo>
                <a:lnTo>
                  <a:pt x="1667256" y="987551"/>
                </a:lnTo>
                <a:lnTo>
                  <a:pt x="2161032" y="493775"/>
                </a:lnTo>
                <a:lnTo>
                  <a:pt x="1667256" y="0"/>
                </a:lnTo>
                <a:close/>
              </a:path>
            </a:pathLst>
          </a:custGeom>
          <a:solidFill>
            <a:srgbClr val="8FC746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383029" y="1562100"/>
            <a:ext cx="1023747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140" dirty="0" err="1">
                <a:solidFill>
                  <a:srgbClr val="FFFFFF"/>
                </a:solidFill>
                <a:latin typeface="Gill Sans MT" panose="020B0502020104020203" pitchFamily="34" charset="0"/>
              </a:rPr>
              <a:t>Emiten</a:t>
            </a:r>
            <a:endParaRPr sz="2400" spc="140" dirty="0">
              <a:solidFill>
                <a:srgbClr val="FFFFFF"/>
              </a:solidFill>
              <a:latin typeface="Gill Sans MT" panose="020B0502020104020203" pitchFamily="34" charset="0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914400" y="2157976"/>
            <a:ext cx="2880360" cy="699524"/>
          </a:xfrm>
          <a:custGeom>
            <a:avLst/>
            <a:gdLst/>
            <a:ahLst/>
            <a:cxnLst/>
            <a:rect l="l" t="t" r="r" b="b"/>
            <a:pathLst>
              <a:path w="2880360" h="990600">
                <a:moveTo>
                  <a:pt x="2385060" y="0"/>
                </a:moveTo>
                <a:lnTo>
                  <a:pt x="0" y="0"/>
                </a:lnTo>
                <a:lnTo>
                  <a:pt x="0" y="990600"/>
                </a:lnTo>
                <a:lnTo>
                  <a:pt x="2385060" y="990600"/>
                </a:lnTo>
                <a:lnTo>
                  <a:pt x="2880360" y="495300"/>
                </a:lnTo>
                <a:lnTo>
                  <a:pt x="2385060" y="0"/>
                </a:lnTo>
                <a:close/>
              </a:path>
            </a:pathLst>
          </a:custGeom>
          <a:solidFill>
            <a:srgbClr val="8FC746"/>
          </a:solidFill>
        </p:spPr>
        <p:txBody>
          <a:bodyPr wrap="square" lIns="0" tIns="0" rIns="0" bIns="0" rtlCol="0"/>
          <a:lstStyle/>
          <a:p>
            <a:endParaRPr dirty="0">
              <a:latin typeface="Gill Sans MT" panose="020B0502020104020203" pitchFamily="34" charset="0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383029" y="2296908"/>
            <a:ext cx="177292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140" dirty="0" err="1">
                <a:solidFill>
                  <a:srgbClr val="FFFFFF"/>
                </a:solidFill>
                <a:latin typeface="Gill Sans MT" panose="020B0502020104020203" pitchFamily="34" charset="0"/>
                <a:cs typeface="Gill Sans MT"/>
              </a:rPr>
              <a:t>Pencatatan</a:t>
            </a:r>
            <a:endParaRPr sz="24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14400" y="2936240"/>
            <a:ext cx="3599815" cy="740482"/>
          </a:xfrm>
          <a:custGeom>
            <a:avLst/>
            <a:gdLst/>
            <a:ahLst/>
            <a:cxnLst/>
            <a:rect l="l" t="t" r="r" b="b"/>
            <a:pathLst>
              <a:path w="3599815" h="988060">
                <a:moveTo>
                  <a:pt x="3105912" y="0"/>
                </a:moveTo>
                <a:lnTo>
                  <a:pt x="0" y="0"/>
                </a:lnTo>
                <a:lnTo>
                  <a:pt x="0" y="987551"/>
                </a:lnTo>
                <a:lnTo>
                  <a:pt x="3105912" y="987551"/>
                </a:lnTo>
                <a:lnTo>
                  <a:pt x="3599688" y="493775"/>
                </a:lnTo>
                <a:lnTo>
                  <a:pt x="3105912" y="0"/>
                </a:lnTo>
                <a:close/>
              </a:path>
            </a:pathLst>
          </a:custGeom>
          <a:solidFill>
            <a:srgbClr val="8FC746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379400" y="3132003"/>
            <a:ext cx="257937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65" dirty="0">
                <a:solidFill>
                  <a:srgbClr val="FFFFFF"/>
                </a:solidFill>
                <a:latin typeface="Gill Sans MT" panose="020B0502020104020203" pitchFamily="34" charset="0"/>
                <a:cs typeface="Gill Sans MT"/>
              </a:rPr>
              <a:t>Saham </a:t>
            </a:r>
            <a:r>
              <a:rPr lang="en-US" sz="2400" spc="65" dirty="0" err="1">
                <a:solidFill>
                  <a:srgbClr val="FFFFFF"/>
                </a:solidFill>
                <a:latin typeface="Gill Sans MT" panose="020B0502020104020203" pitchFamily="34" charset="0"/>
                <a:cs typeface="Gill Sans MT"/>
              </a:rPr>
              <a:t>Diterbitkan</a:t>
            </a:r>
            <a:endParaRPr sz="24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914400" y="3726307"/>
            <a:ext cx="4319270" cy="1256754"/>
          </a:xfrm>
          <a:custGeom>
            <a:avLst/>
            <a:gdLst/>
            <a:ahLst/>
            <a:cxnLst/>
            <a:rect l="l" t="t" r="r" b="b"/>
            <a:pathLst>
              <a:path w="4319270" h="990600">
                <a:moveTo>
                  <a:pt x="3823716" y="0"/>
                </a:moveTo>
                <a:lnTo>
                  <a:pt x="0" y="0"/>
                </a:lnTo>
                <a:lnTo>
                  <a:pt x="0" y="990600"/>
                </a:lnTo>
                <a:lnTo>
                  <a:pt x="3823716" y="990600"/>
                </a:lnTo>
                <a:lnTo>
                  <a:pt x="4319016" y="495300"/>
                </a:lnTo>
                <a:lnTo>
                  <a:pt x="3823716" y="0"/>
                </a:lnTo>
                <a:close/>
              </a:path>
            </a:pathLst>
          </a:custGeom>
          <a:solidFill>
            <a:srgbClr val="8FC746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88427" y="4217274"/>
            <a:ext cx="29698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2400" spc="140" dirty="0">
                <a:solidFill>
                  <a:srgbClr val="FFFFFF"/>
                </a:solidFill>
                <a:latin typeface="Gill Sans MT" panose="020B0502020104020203" pitchFamily="34" charset="0"/>
              </a:rPr>
              <a:t>ESA &amp; MESOP</a:t>
            </a:r>
            <a:endParaRPr sz="2400" spc="140" dirty="0">
              <a:solidFill>
                <a:srgbClr val="FFFFFF"/>
              </a:solidFill>
              <a:latin typeface="Gill Sans MT" panose="020B0502020104020203" pitchFamily="34" charset="0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914400" y="5068850"/>
            <a:ext cx="5041900" cy="662812"/>
          </a:xfrm>
          <a:custGeom>
            <a:avLst/>
            <a:gdLst/>
            <a:ahLst/>
            <a:cxnLst/>
            <a:rect l="l" t="t" r="r" b="b"/>
            <a:pathLst>
              <a:path w="5041900" h="990600">
                <a:moveTo>
                  <a:pt x="4546092" y="0"/>
                </a:moveTo>
                <a:lnTo>
                  <a:pt x="0" y="0"/>
                </a:lnTo>
                <a:lnTo>
                  <a:pt x="0" y="990600"/>
                </a:lnTo>
                <a:lnTo>
                  <a:pt x="4546092" y="990600"/>
                </a:lnTo>
                <a:lnTo>
                  <a:pt x="5041392" y="495300"/>
                </a:lnTo>
                <a:lnTo>
                  <a:pt x="4546092" y="0"/>
                </a:lnTo>
                <a:close/>
              </a:path>
            </a:pathLst>
          </a:custGeom>
          <a:solidFill>
            <a:srgbClr val="8FC746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383029" y="5215129"/>
            <a:ext cx="219837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140" dirty="0">
                <a:solidFill>
                  <a:srgbClr val="FFFFFF"/>
                </a:solidFill>
                <a:latin typeface="Gill Sans MT" panose="020B0502020104020203" pitchFamily="34" charset="0"/>
              </a:rPr>
              <a:t>Nilai Nominal</a:t>
            </a:r>
            <a:endParaRPr sz="2400" spc="140" dirty="0">
              <a:solidFill>
                <a:srgbClr val="FFFFFF"/>
              </a:solidFill>
              <a:latin typeface="Gill Sans MT" panose="020B0502020104020203" pitchFamily="34" charset="0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914400" y="6586728"/>
            <a:ext cx="6324599" cy="2689479"/>
            <a:chOff x="914400" y="7479792"/>
            <a:chExt cx="6486525" cy="990600"/>
          </a:xfrm>
        </p:grpSpPr>
        <p:sp>
          <p:nvSpPr>
            <p:cNvPr id="36" name="object 36"/>
            <p:cNvSpPr/>
            <p:nvPr/>
          </p:nvSpPr>
          <p:spPr>
            <a:xfrm>
              <a:off x="914400" y="7479792"/>
              <a:ext cx="6486525" cy="990600"/>
            </a:xfrm>
            <a:custGeom>
              <a:avLst/>
              <a:gdLst/>
              <a:ahLst/>
              <a:cxnLst/>
              <a:rect l="l" t="t" r="r" b="b"/>
              <a:pathLst>
                <a:path w="6486525" h="990600">
                  <a:moveTo>
                    <a:pt x="5990844" y="0"/>
                  </a:moveTo>
                  <a:lnTo>
                    <a:pt x="0" y="0"/>
                  </a:lnTo>
                  <a:lnTo>
                    <a:pt x="0" y="990599"/>
                  </a:lnTo>
                  <a:lnTo>
                    <a:pt x="5990844" y="990599"/>
                  </a:lnTo>
                  <a:lnTo>
                    <a:pt x="6486144" y="495299"/>
                  </a:lnTo>
                  <a:lnTo>
                    <a:pt x="5990844" y="0"/>
                  </a:lnTo>
                  <a:close/>
                </a:path>
              </a:pathLst>
            </a:custGeom>
            <a:solidFill>
              <a:srgbClr val="8FC746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pic>
          <p:nvPicPr>
            <p:cNvPr id="38" name="object 3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08376" y="7693152"/>
              <a:ext cx="488429" cy="680466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1383029" y="7734300"/>
            <a:ext cx="48113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140" dirty="0" err="1">
                <a:solidFill>
                  <a:srgbClr val="FFFFFF"/>
                </a:solidFill>
                <a:latin typeface="Gill Sans MT" panose="020B0502020104020203" pitchFamily="34" charset="0"/>
                <a:cs typeface="Gill Sans MT"/>
              </a:rPr>
              <a:t>Penggunaan</a:t>
            </a:r>
            <a:r>
              <a:rPr lang="en-US" sz="2400" spc="140" dirty="0">
                <a:solidFill>
                  <a:srgbClr val="FFFFFF"/>
                </a:solidFill>
                <a:latin typeface="Gill Sans MT" panose="020B0502020104020203" pitchFamily="34" charset="0"/>
                <a:cs typeface="Gill Sans MT"/>
              </a:rPr>
              <a:t> Dana</a:t>
            </a:r>
            <a:endParaRPr sz="24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914400" y="5824729"/>
            <a:ext cx="5486400" cy="662812"/>
          </a:xfrm>
          <a:custGeom>
            <a:avLst/>
            <a:gdLst/>
            <a:ahLst/>
            <a:cxnLst/>
            <a:rect l="l" t="t" r="r" b="b"/>
            <a:pathLst>
              <a:path w="5760720" h="988059">
                <a:moveTo>
                  <a:pt x="5266944" y="0"/>
                </a:moveTo>
                <a:lnTo>
                  <a:pt x="0" y="0"/>
                </a:lnTo>
                <a:lnTo>
                  <a:pt x="0" y="987551"/>
                </a:lnTo>
                <a:lnTo>
                  <a:pt x="5266944" y="987551"/>
                </a:lnTo>
                <a:lnTo>
                  <a:pt x="5760720" y="493775"/>
                </a:lnTo>
                <a:lnTo>
                  <a:pt x="5266944" y="0"/>
                </a:lnTo>
                <a:close/>
              </a:path>
            </a:pathLst>
          </a:custGeom>
          <a:solidFill>
            <a:srgbClr val="8FC746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388427" y="5966334"/>
            <a:ext cx="2192973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140" dirty="0" err="1">
                <a:solidFill>
                  <a:srgbClr val="FFFFFF"/>
                </a:solidFill>
                <a:latin typeface="Gill Sans MT" panose="020B0502020104020203" pitchFamily="34" charset="0"/>
              </a:rPr>
              <a:t>Kisaran</a:t>
            </a:r>
            <a:r>
              <a:rPr lang="en-US" sz="2400" spc="140" dirty="0">
                <a:solidFill>
                  <a:srgbClr val="FFFFFF"/>
                </a:solidFill>
                <a:latin typeface="Gill Sans MT" panose="020B0502020104020203" pitchFamily="34" charset="0"/>
              </a:rPr>
              <a:t> Harga</a:t>
            </a:r>
            <a:endParaRPr sz="2400" spc="140" dirty="0">
              <a:solidFill>
                <a:srgbClr val="FFFFFF"/>
              </a:solidFill>
              <a:latin typeface="Gill Sans MT" panose="020B0502020104020203" pitchFamily="34" charset="0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382000" y="9588219"/>
            <a:ext cx="8991600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spc="-15" dirty="0" err="1">
                <a:latin typeface="Gill Sans MT" panose="020B0502020104020203" pitchFamily="34" charset="0"/>
                <a:cs typeface="Arial"/>
              </a:rPr>
              <a:t>Sebanyak-banyaknya</a:t>
            </a:r>
            <a:r>
              <a:rPr lang="en-US" sz="2000" spc="-15" dirty="0">
                <a:latin typeface="Gill Sans MT" panose="020B0502020104020203" pitchFamily="34" charset="0"/>
                <a:cs typeface="Arial"/>
              </a:rPr>
              <a:t> 30% (</a:t>
            </a:r>
            <a:r>
              <a:rPr lang="en-US" sz="2000" spc="-15" dirty="0" err="1">
                <a:latin typeface="Gill Sans MT" panose="020B0502020104020203" pitchFamily="34" charset="0"/>
                <a:cs typeface="Arial"/>
              </a:rPr>
              <a:t>tiga</a:t>
            </a:r>
            <a:r>
              <a:rPr lang="en-US" sz="20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2000" spc="-15" dirty="0" err="1">
                <a:latin typeface="Gill Sans MT" panose="020B0502020104020203" pitchFamily="34" charset="0"/>
                <a:cs typeface="Arial"/>
              </a:rPr>
              <a:t>puluh</a:t>
            </a:r>
            <a:r>
              <a:rPr lang="en-US" sz="20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2000" spc="-15" dirty="0" err="1">
                <a:latin typeface="Gill Sans MT" panose="020B0502020104020203" pitchFamily="34" charset="0"/>
                <a:cs typeface="Arial"/>
              </a:rPr>
              <a:t>persen</a:t>
            </a:r>
            <a:r>
              <a:rPr lang="en-US" sz="2000" spc="-15" dirty="0">
                <a:latin typeface="Gill Sans MT" panose="020B0502020104020203" pitchFamily="34" charset="0"/>
                <a:cs typeface="Arial"/>
              </a:rPr>
              <a:t>) </a:t>
            </a:r>
            <a:r>
              <a:rPr lang="en-US" sz="2000" spc="-15" dirty="0" err="1">
                <a:latin typeface="Gill Sans MT" panose="020B0502020104020203" pitchFamily="34" charset="0"/>
                <a:cs typeface="Arial"/>
              </a:rPr>
              <a:t>dari</a:t>
            </a:r>
            <a:r>
              <a:rPr lang="en-US" sz="20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2000" spc="-15" dirty="0" err="1">
                <a:latin typeface="Gill Sans MT" panose="020B0502020104020203" pitchFamily="34" charset="0"/>
                <a:cs typeface="Arial"/>
              </a:rPr>
              <a:t>laba</a:t>
            </a:r>
            <a:r>
              <a:rPr lang="en-US" sz="20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2000" spc="-15" dirty="0" err="1">
                <a:latin typeface="Gill Sans MT" panose="020B0502020104020203" pitchFamily="34" charset="0"/>
                <a:cs typeface="Arial"/>
              </a:rPr>
              <a:t>tahun</a:t>
            </a:r>
            <a:r>
              <a:rPr lang="en-US" sz="20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2000" spc="-15" dirty="0" err="1">
                <a:latin typeface="Gill Sans MT" panose="020B0502020104020203" pitchFamily="34" charset="0"/>
                <a:cs typeface="Arial"/>
              </a:rPr>
              <a:t>berjalan</a:t>
            </a:r>
            <a:endParaRPr lang="en-US" sz="2000" spc="-15" dirty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914400" y="9405620"/>
            <a:ext cx="7199630" cy="690880"/>
          </a:xfrm>
          <a:custGeom>
            <a:avLst/>
            <a:gdLst/>
            <a:ahLst/>
            <a:cxnLst/>
            <a:rect l="l" t="t" r="r" b="b"/>
            <a:pathLst>
              <a:path w="7199630" h="990600">
                <a:moveTo>
                  <a:pt x="6704076" y="0"/>
                </a:moveTo>
                <a:lnTo>
                  <a:pt x="0" y="0"/>
                </a:lnTo>
                <a:lnTo>
                  <a:pt x="0" y="990599"/>
                </a:lnTo>
                <a:lnTo>
                  <a:pt x="6704076" y="990599"/>
                </a:lnTo>
                <a:lnTo>
                  <a:pt x="7199376" y="495299"/>
                </a:lnTo>
                <a:lnTo>
                  <a:pt x="6704076" y="0"/>
                </a:lnTo>
                <a:close/>
              </a:path>
            </a:pathLst>
          </a:custGeom>
          <a:solidFill>
            <a:srgbClr val="8FC746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1383029" y="9552940"/>
            <a:ext cx="27578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400" spc="140" dirty="0" err="1">
                <a:solidFill>
                  <a:srgbClr val="FFFFFF"/>
                </a:solidFill>
                <a:latin typeface="Gill Sans MT" panose="020B0502020104020203" pitchFamily="34" charset="0"/>
              </a:rPr>
              <a:t>Kebijakan</a:t>
            </a:r>
            <a:r>
              <a:rPr lang="en-US" sz="2400" spc="140" dirty="0">
                <a:solidFill>
                  <a:srgbClr val="FFFFFF"/>
                </a:solidFill>
                <a:latin typeface="Gill Sans MT" panose="020B0502020104020203" pitchFamily="34" charset="0"/>
              </a:rPr>
              <a:t> </a:t>
            </a:r>
            <a:r>
              <a:rPr lang="en-US" sz="2400" spc="140" dirty="0" err="1">
                <a:solidFill>
                  <a:srgbClr val="FFFFFF"/>
                </a:solidFill>
                <a:latin typeface="Gill Sans MT" panose="020B0502020104020203" pitchFamily="34" charset="0"/>
              </a:rPr>
              <a:t>Dividen</a:t>
            </a:r>
            <a:endParaRPr sz="2400" spc="140" dirty="0">
              <a:solidFill>
                <a:srgbClr val="FFFFFF"/>
              </a:solidFill>
              <a:latin typeface="Gill Sans MT" panose="020B0502020104020203" pitchFamily="34" charset="0"/>
            </a:endParaRPr>
          </a:p>
        </p:txBody>
      </p:sp>
      <p:sp>
        <p:nvSpPr>
          <p:cNvPr id="52" name="object 4">
            <a:extLst>
              <a:ext uri="{FF2B5EF4-FFF2-40B4-BE49-F238E27FC236}">
                <a16:creationId xmlns:a16="http://schemas.microsoft.com/office/drawing/2014/main" id="{B0AF1413-2EA2-135F-BE90-85B0887B82B2}"/>
              </a:ext>
            </a:extLst>
          </p:cNvPr>
          <p:cNvSpPr txBox="1"/>
          <p:nvPr/>
        </p:nvSpPr>
        <p:spPr>
          <a:xfrm>
            <a:off x="7395208" y="6738585"/>
            <a:ext cx="9499385" cy="2367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Sekitar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13,50%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akan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digunakan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untuk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pembelian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gudang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yang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terletak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di Jalan Raya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Cijayanti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, Bogor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dari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pihak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afiliasi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(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Bpk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. Hendrik Yong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selaku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Komisaris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Utama dan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Pemegang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Saham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Pengendali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Perseroan).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Sekitar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49,20%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akan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digunakan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untuk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modal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kerja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guna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mendukung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strategi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perkembangan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Perseroan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melalui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berbagai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inisiatif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Sekitar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18,50%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akan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digunakan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untuk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belanja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modal.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Sekitar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10,80%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akan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digunakan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untuk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penyetoran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modal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kepada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Perusahaan Anak,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yaitu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PT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Tukang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Bersih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Indonesia (“TBI”).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Sekitar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8,00%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akan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digunakan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untuk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penyetoran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modal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kepada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Perusahaan Anak,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yaitu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PT </a:t>
            </a:r>
            <a:r>
              <a:rPr lang="en-US" sz="1700" spc="-15" dirty="0" err="1">
                <a:latin typeface="Gill Sans MT" panose="020B0502020104020203" pitchFamily="34" charset="0"/>
                <a:cs typeface="Arial"/>
              </a:rPr>
              <a:t>Indocitra</a:t>
            </a:r>
            <a:r>
              <a:rPr lang="en-US" sz="1700" spc="-15" dirty="0">
                <a:latin typeface="Gill Sans MT" panose="020B0502020104020203" pitchFamily="34" charset="0"/>
                <a:cs typeface="Arial"/>
              </a:rPr>
              <a:t> Pacific (“ICP”).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AB9D9-6067-3EC7-9F0E-E45DB08CFAA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2080"/>
              </a:lnSpc>
            </a:pPr>
            <a:fld id="{81D60167-4931-47E6-BA6A-407CBD079E47}" type="slidenum">
              <a:rPr lang="en-US" spc="25" smtClean="0"/>
              <a:pPr marL="38100">
                <a:lnSpc>
                  <a:spcPts val="2080"/>
                </a:lnSpc>
              </a:pPr>
              <a:t>29</a:t>
            </a:fld>
            <a:r>
              <a:rPr lang="en-US" spc="-185"/>
              <a:t> </a:t>
            </a:r>
            <a:endParaRPr lang="en-US" spc="-185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6DFE5FB-A7E6-E3F5-41D0-74CDC79C73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4" b="4861"/>
          <a:stretch/>
        </p:blipFill>
        <p:spPr bwMode="auto">
          <a:xfrm>
            <a:off x="2249804" y="3924301"/>
            <a:ext cx="16038196" cy="636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object 2"/>
          <p:cNvGrpSpPr/>
          <p:nvPr/>
        </p:nvGrpSpPr>
        <p:grpSpPr>
          <a:xfrm>
            <a:off x="0" y="0"/>
            <a:ext cx="16894173" cy="10287000"/>
            <a:chOff x="0" y="0"/>
            <a:chExt cx="16894173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2249805" cy="10287000"/>
            </a:xfrm>
            <a:custGeom>
              <a:avLst/>
              <a:gdLst/>
              <a:ahLst/>
              <a:cxnLst/>
              <a:rect l="l" t="t" r="r" b="b"/>
              <a:pathLst>
                <a:path w="2249805" h="10287000">
                  <a:moveTo>
                    <a:pt x="2249424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2249424" y="10287000"/>
                  </a:lnTo>
                  <a:lnTo>
                    <a:pt x="2249424" y="0"/>
                  </a:lnTo>
                  <a:close/>
                </a:path>
              </a:pathLst>
            </a:custGeom>
            <a:solidFill>
              <a:srgbClr val="96C467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249804" y="1182750"/>
              <a:ext cx="14644369" cy="36195"/>
            </a:xfrm>
            <a:custGeom>
              <a:avLst/>
              <a:gdLst/>
              <a:ahLst/>
              <a:cxnLst/>
              <a:rect l="l" t="t" r="r" b="b"/>
              <a:pathLst>
                <a:path w="14644369" h="36194">
                  <a:moveTo>
                    <a:pt x="0" y="36068"/>
                  </a:moveTo>
                  <a:lnTo>
                    <a:pt x="14644242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2695701" y="342900"/>
            <a:ext cx="4652645" cy="6296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US" sz="4000" b="0" spc="10" dirty="0">
                <a:solidFill>
                  <a:srgbClr val="131313"/>
                </a:solidFill>
                <a:latin typeface="Gill Sans MT" panose="020B0502020104020203" pitchFamily="34" charset="0"/>
                <a:cs typeface="Tw Cen MT"/>
              </a:rPr>
              <a:t>VISI DAN MISI</a:t>
            </a:r>
            <a:endParaRPr sz="4000" dirty="0">
              <a:latin typeface="Gill Sans MT" panose="020B0502020104020203" pitchFamily="34" charset="0"/>
              <a:cs typeface="Tw Cen MT"/>
            </a:endParaRPr>
          </a:p>
        </p:txBody>
      </p:sp>
      <p:sp>
        <p:nvSpPr>
          <p:cNvPr id="13" name="object 8">
            <a:extLst>
              <a:ext uri="{FF2B5EF4-FFF2-40B4-BE49-F238E27FC236}">
                <a16:creationId xmlns:a16="http://schemas.microsoft.com/office/drawing/2014/main" id="{7114561C-F782-2748-DB23-24F4D2664265}"/>
              </a:ext>
            </a:extLst>
          </p:cNvPr>
          <p:cNvSpPr txBox="1"/>
          <p:nvPr/>
        </p:nvSpPr>
        <p:spPr>
          <a:xfrm>
            <a:off x="2653031" y="1562100"/>
            <a:ext cx="14644369" cy="1527982"/>
          </a:xfrm>
          <a:prstGeom prst="rect">
            <a:avLst/>
          </a:prstGeom>
        </p:spPr>
        <p:txBody>
          <a:bodyPr vert="horz" wrap="square" lIns="0" tIns="23304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835"/>
              </a:spcBef>
            </a:pPr>
            <a:r>
              <a:rPr lang="en-US" sz="2800" b="1" u="sng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Visi</a:t>
            </a:r>
            <a:endParaRPr lang="en-US" sz="2800" b="1" u="sng" spc="10" dirty="0">
              <a:solidFill>
                <a:srgbClr val="131313"/>
              </a:solidFill>
              <a:latin typeface="Gill Sans MT" panose="020B0502020104020203" pitchFamily="34" charset="0"/>
              <a:ea typeface="+mj-ea"/>
            </a:endParaRPr>
          </a:p>
          <a:p>
            <a:pPr marL="12700" algn="just">
              <a:lnSpc>
                <a:spcPct val="100000"/>
              </a:lnSpc>
            </a:pP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Meningkatkan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citra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perusahaan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lokal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Indonesia agar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setara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,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disegani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, dan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mampu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bersaing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dengan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perusahaan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internasional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di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bidang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</a:t>
            </a:r>
            <a:r>
              <a:rPr lang="en-US" sz="2800" i="1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Facilities Support Services.</a:t>
            </a:r>
          </a:p>
        </p:txBody>
      </p:sp>
      <p:sp>
        <p:nvSpPr>
          <p:cNvPr id="14" name="object 8">
            <a:extLst>
              <a:ext uri="{FF2B5EF4-FFF2-40B4-BE49-F238E27FC236}">
                <a16:creationId xmlns:a16="http://schemas.microsoft.com/office/drawing/2014/main" id="{0E326DDD-FF01-BD8A-2110-0FA0FFA40192}"/>
              </a:ext>
            </a:extLst>
          </p:cNvPr>
          <p:cNvSpPr txBox="1"/>
          <p:nvPr/>
        </p:nvSpPr>
        <p:spPr>
          <a:xfrm>
            <a:off x="2653030" y="3738785"/>
            <a:ext cx="14644369" cy="3482364"/>
          </a:xfrm>
          <a:prstGeom prst="rect">
            <a:avLst/>
          </a:prstGeom>
        </p:spPr>
        <p:txBody>
          <a:bodyPr vert="horz" wrap="square" lIns="0" tIns="23304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835"/>
              </a:spcBef>
            </a:pPr>
            <a:r>
              <a:rPr lang="en-US" sz="2800" b="1" u="sng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Misi</a:t>
            </a:r>
            <a:endParaRPr lang="en-US" sz="2800" b="1" u="sng" spc="10" dirty="0">
              <a:solidFill>
                <a:srgbClr val="131313"/>
              </a:solidFill>
              <a:latin typeface="Gill Sans MT" panose="020B0502020104020203" pitchFamily="34" charset="0"/>
              <a:ea typeface="+mj-ea"/>
            </a:endParaRPr>
          </a:p>
          <a:p>
            <a:pPr marL="12700" algn="just">
              <a:lnSpc>
                <a:spcPct val="100000"/>
              </a:lnSpc>
              <a:spcBef>
                <a:spcPts val="1835"/>
              </a:spcBef>
            </a:pPr>
            <a:r>
              <a:rPr lang="en-US" sz="2800" b="1" u="sng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</a:t>
            </a:r>
          </a:p>
          <a:p>
            <a:pPr marL="4699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Menjadi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solusi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lengkap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(</a:t>
            </a:r>
            <a:r>
              <a:rPr lang="en-US" sz="2800" i="1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one stop solution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) dan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terpercaya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dibidang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</a:t>
            </a:r>
            <a:r>
              <a:rPr lang="en-US" sz="2800" i="1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facilities support services.</a:t>
            </a:r>
          </a:p>
          <a:p>
            <a:pPr marL="4699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Memberikan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prioritas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kepuasaan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pelanggan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melalui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pelayanan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sumber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daya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manusia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yang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profesional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dan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dukungan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teknologi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terkini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.</a:t>
            </a:r>
          </a:p>
          <a:p>
            <a:pPr marL="4699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Mengembangkan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dan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menjaga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kesejahteraan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karyawan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yang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merupakan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aset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utama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Perseroan.</a:t>
            </a:r>
          </a:p>
          <a:p>
            <a:pPr marL="469900" indent="-45720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Mendukung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program </a:t>
            </a:r>
            <a:r>
              <a:rPr lang="en-US" sz="2800" b="1" i="1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“think green”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dengan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konsep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layanan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ramah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 </a:t>
            </a:r>
            <a:r>
              <a:rPr lang="en-US" sz="2800" spc="10" dirty="0" err="1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lingkungan</a:t>
            </a:r>
            <a:r>
              <a:rPr lang="en-US" sz="2800" spc="1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</a:rPr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B419E2-2453-CE20-D8B8-A29AE2DAF0E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2080"/>
              </a:lnSpc>
            </a:pPr>
            <a:fld id="{81D60167-4931-47E6-BA6A-407CBD079E47}" type="slidenum">
              <a:rPr lang="en-US" spc="25" smtClean="0"/>
              <a:pPr marL="38100">
                <a:lnSpc>
                  <a:spcPts val="2080"/>
                </a:lnSpc>
              </a:pPr>
              <a:t>3</a:t>
            </a:fld>
            <a:r>
              <a:rPr lang="en-US" spc="-185"/>
              <a:t> </a:t>
            </a:r>
            <a:endParaRPr lang="en-US" spc="-185" dirty="0"/>
          </a:p>
        </p:txBody>
      </p:sp>
    </p:spTree>
    <p:extLst>
      <p:ext uri="{BB962C8B-B14F-4D97-AF65-F5344CB8AC3E}">
        <p14:creationId xmlns:p14="http://schemas.microsoft.com/office/powerpoint/2010/main" val="2208063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1318" y="3627396"/>
            <a:ext cx="17979008" cy="1997097"/>
            <a:chOff x="-231267" y="3878049"/>
            <a:chExt cx="17979008" cy="1997097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231267" y="4727447"/>
              <a:ext cx="17979008" cy="48767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173805" y="3878049"/>
              <a:ext cx="1987550" cy="1984375"/>
            </a:xfrm>
            <a:custGeom>
              <a:avLst/>
              <a:gdLst/>
              <a:ahLst/>
              <a:cxnLst/>
              <a:rect l="l" t="t" r="r" b="b"/>
              <a:pathLst>
                <a:path w="1987550" h="1984375">
                  <a:moveTo>
                    <a:pt x="993648" y="0"/>
                  </a:moveTo>
                  <a:lnTo>
                    <a:pt x="945505" y="1144"/>
                  </a:lnTo>
                  <a:lnTo>
                    <a:pt x="897954" y="4542"/>
                  </a:lnTo>
                  <a:lnTo>
                    <a:pt x="851046" y="10142"/>
                  </a:lnTo>
                  <a:lnTo>
                    <a:pt x="804834" y="17891"/>
                  </a:lnTo>
                  <a:lnTo>
                    <a:pt x="759369" y="27738"/>
                  </a:lnTo>
                  <a:lnTo>
                    <a:pt x="714703" y="39632"/>
                  </a:lnTo>
                  <a:lnTo>
                    <a:pt x="670889" y="53519"/>
                  </a:lnTo>
                  <a:lnTo>
                    <a:pt x="627979" y="69347"/>
                  </a:lnTo>
                  <a:lnTo>
                    <a:pt x="586024" y="87066"/>
                  </a:lnTo>
                  <a:lnTo>
                    <a:pt x="545077" y="106622"/>
                  </a:lnTo>
                  <a:lnTo>
                    <a:pt x="505190" y="127964"/>
                  </a:lnTo>
                  <a:lnTo>
                    <a:pt x="466414" y="151040"/>
                  </a:lnTo>
                  <a:lnTo>
                    <a:pt x="428803" y="175798"/>
                  </a:lnTo>
                  <a:lnTo>
                    <a:pt x="392407" y="202186"/>
                  </a:lnTo>
                  <a:lnTo>
                    <a:pt x="357279" y="230151"/>
                  </a:lnTo>
                  <a:lnTo>
                    <a:pt x="323472" y="259642"/>
                  </a:lnTo>
                  <a:lnTo>
                    <a:pt x="291036" y="290607"/>
                  </a:lnTo>
                  <a:lnTo>
                    <a:pt x="260024" y="322994"/>
                  </a:lnTo>
                  <a:lnTo>
                    <a:pt x="230489" y="356751"/>
                  </a:lnTo>
                  <a:lnTo>
                    <a:pt x="202482" y="391825"/>
                  </a:lnTo>
                  <a:lnTo>
                    <a:pt x="176055" y="428166"/>
                  </a:lnTo>
                  <a:lnTo>
                    <a:pt x="151261" y="465720"/>
                  </a:lnTo>
                  <a:lnTo>
                    <a:pt x="128151" y="504436"/>
                  </a:lnTo>
                  <a:lnTo>
                    <a:pt x="106777" y="544262"/>
                  </a:lnTo>
                  <a:lnTo>
                    <a:pt x="87192" y="585146"/>
                  </a:lnTo>
                  <a:lnTo>
                    <a:pt x="69448" y="627035"/>
                  </a:lnTo>
                  <a:lnTo>
                    <a:pt x="53596" y="669879"/>
                  </a:lnTo>
                  <a:lnTo>
                    <a:pt x="39689" y="713624"/>
                  </a:lnTo>
                  <a:lnTo>
                    <a:pt x="27778" y="758219"/>
                  </a:lnTo>
                  <a:lnTo>
                    <a:pt x="17917" y="803612"/>
                  </a:lnTo>
                  <a:lnTo>
                    <a:pt x="10156" y="849751"/>
                  </a:lnTo>
                  <a:lnTo>
                    <a:pt x="4548" y="896584"/>
                  </a:lnTo>
                  <a:lnTo>
                    <a:pt x="1145" y="944059"/>
                  </a:lnTo>
                  <a:lnTo>
                    <a:pt x="0" y="992124"/>
                  </a:lnTo>
                  <a:lnTo>
                    <a:pt x="1145" y="1040188"/>
                  </a:lnTo>
                  <a:lnTo>
                    <a:pt x="4548" y="1087663"/>
                  </a:lnTo>
                  <a:lnTo>
                    <a:pt x="10156" y="1134496"/>
                  </a:lnTo>
                  <a:lnTo>
                    <a:pt x="17917" y="1180635"/>
                  </a:lnTo>
                  <a:lnTo>
                    <a:pt x="27778" y="1226028"/>
                  </a:lnTo>
                  <a:lnTo>
                    <a:pt x="39689" y="1270623"/>
                  </a:lnTo>
                  <a:lnTo>
                    <a:pt x="53596" y="1314368"/>
                  </a:lnTo>
                  <a:lnTo>
                    <a:pt x="69448" y="1357212"/>
                  </a:lnTo>
                  <a:lnTo>
                    <a:pt x="87192" y="1399101"/>
                  </a:lnTo>
                  <a:lnTo>
                    <a:pt x="106777" y="1439985"/>
                  </a:lnTo>
                  <a:lnTo>
                    <a:pt x="128151" y="1479811"/>
                  </a:lnTo>
                  <a:lnTo>
                    <a:pt x="151261" y="1518527"/>
                  </a:lnTo>
                  <a:lnTo>
                    <a:pt x="176055" y="1556081"/>
                  </a:lnTo>
                  <a:lnTo>
                    <a:pt x="202482" y="1592422"/>
                  </a:lnTo>
                  <a:lnTo>
                    <a:pt x="230489" y="1627496"/>
                  </a:lnTo>
                  <a:lnTo>
                    <a:pt x="260024" y="1661253"/>
                  </a:lnTo>
                  <a:lnTo>
                    <a:pt x="291036" y="1693640"/>
                  </a:lnTo>
                  <a:lnTo>
                    <a:pt x="323472" y="1724605"/>
                  </a:lnTo>
                  <a:lnTo>
                    <a:pt x="357279" y="1754096"/>
                  </a:lnTo>
                  <a:lnTo>
                    <a:pt x="392407" y="1782061"/>
                  </a:lnTo>
                  <a:lnTo>
                    <a:pt x="428803" y="1808449"/>
                  </a:lnTo>
                  <a:lnTo>
                    <a:pt x="466414" y="1833207"/>
                  </a:lnTo>
                  <a:lnTo>
                    <a:pt x="505190" y="1856283"/>
                  </a:lnTo>
                  <a:lnTo>
                    <a:pt x="545077" y="1877625"/>
                  </a:lnTo>
                  <a:lnTo>
                    <a:pt x="586024" y="1897181"/>
                  </a:lnTo>
                  <a:lnTo>
                    <a:pt x="627979" y="1914900"/>
                  </a:lnTo>
                  <a:lnTo>
                    <a:pt x="670889" y="1930728"/>
                  </a:lnTo>
                  <a:lnTo>
                    <a:pt x="714703" y="1944615"/>
                  </a:lnTo>
                  <a:lnTo>
                    <a:pt x="759369" y="1956509"/>
                  </a:lnTo>
                  <a:lnTo>
                    <a:pt x="804834" y="1966356"/>
                  </a:lnTo>
                  <a:lnTo>
                    <a:pt x="851046" y="1974105"/>
                  </a:lnTo>
                  <a:lnTo>
                    <a:pt x="897954" y="1979705"/>
                  </a:lnTo>
                  <a:lnTo>
                    <a:pt x="945505" y="1983103"/>
                  </a:lnTo>
                  <a:lnTo>
                    <a:pt x="993648" y="1984248"/>
                  </a:lnTo>
                  <a:lnTo>
                    <a:pt x="1041790" y="1983103"/>
                  </a:lnTo>
                  <a:lnTo>
                    <a:pt x="1089341" y="1979705"/>
                  </a:lnTo>
                  <a:lnTo>
                    <a:pt x="1136249" y="1974105"/>
                  </a:lnTo>
                  <a:lnTo>
                    <a:pt x="1182461" y="1966356"/>
                  </a:lnTo>
                  <a:lnTo>
                    <a:pt x="1227926" y="1956509"/>
                  </a:lnTo>
                  <a:lnTo>
                    <a:pt x="1272592" y="1944615"/>
                  </a:lnTo>
                  <a:lnTo>
                    <a:pt x="1316406" y="1930728"/>
                  </a:lnTo>
                  <a:lnTo>
                    <a:pt x="1359316" y="1914900"/>
                  </a:lnTo>
                  <a:lnTo>
                    <a:pt x="1401271" y="1897181"/>
                  </a:lnTo>
                  <a:lnTo>
                    <a:pt x="1442218" y="1877625"/>
                  </a:lnTo>
                  <a:lnTo>
                    <a:pt x="1482105" y="1856283"/>
                  </a:lnTo>
                  <a:lnTo>
                    <a:pt x="1520881" y="1833207"/>
                  </a:lnTo>
                  <a:lnTo>
                    <a:pt x="1558492" y="1808449"/>
                  </a:lnTo>
                  <a:lnTo>
                    <a:pt x="1594888" y="1782061"/>
                  </a:lnTo>
                  <a:lnTo>
                    <a:pt x="1630016" y="1754096"/>
                  </a:lnTo>
                  <a:lnTo>
                    <a:pt x="1663823" y="1724605"/>
                  </a:lnTo>
                  <a:lnTo>
                    <a:pt x="1696259" y="1693640"/>
                  </a:lnTo>
                  <a:lnTo>
                    <a:pt x="1727271" y="1661253"/>
                  </a:lnTo>
                  <a:lnTo>
                    <a:pt x="1756806" y="1627496"/>
                  </a:lnTo>
                  <a:lnTo>
                    <a:pt x="1784813" y="1592422"/>
                  </a:lnTo>
                  <a:lnTo>
                    <a:pt x="1811240" y="1556081"/>
                  </a:lnTo>
                  <a:lnTo>
                    <a:pt x="1836034" y="1518527"/>
                  </a:lnTo>
                  <a:lnTo>
                    <a:pt x="1859144" y="1479811"/>
                  </a:lnTo>
                  <a:lnTo>
                    <a:pt x="1880518" y="1439985"/>
                  </a:lnTo>
                  <a:lnTo>
                    <a:pt x="1900103" y="1399101"/>
                  </a:lnTo>
                  <a:lnTo>
                    <a:pt x="1917847" y="1357212"/>
                  </a:lnTo>
                  <a:lnTo>
                    <a:pt x="1933699" y="1314368"/>
                  </a:lnTo>
                  <a:lnTo>
                    <a:pt x="1947606" y="1270623"/>
                  </a:lnTo>
                  <a:lnTo>
                    <a:pt x="1959517" y="1226028"/>
                  </a:lnTo>
                  <a:lnTo>
                    <a:pt x="1969378" y="1180635"/>
                  </a:lnTo>
                  <a:lnTo>
                    <a:pt x="1977139" y="1134496"/>
                  </a:lnTo>
                  <a:lnTo>
                    <a:pt x="1982747" y="1087663"/>
                  </a:lnTo>
                  <a:lnTo>
                    <a:pt x="1986150" y="1040188"/>
                  </a:lnTo>
                  <a:lnTo>
                    <a:pt x="1987296" y="992124"/>
                  </a:lnTo>
                  <a:lnTo>
                    <a:pt x="1986150" y="944059"/>
                  </a:lnTo>
                  <a:lnTo>
                    <a:pt x="1982747" y="896584"/>
                  </a:lnTo>
                  <a:lnTo>
                    <a:pt x="1977139" y="849751"/>
                  </a:lnTo>
                  <a:lnTo>
                    <a:pt x="1969378" y="803612"/>
                  </a:lnTo>
                  <a:lnTo>
                    <a:pt x="1959517" y="758219"/>
                  </a:lnTo>
                  <a:lnTo>
                    <a:pt x="1947606" y="713624"/>
                  </a:lnTo>
                  <a:lnTo>
                    <a:pt x="1933699" y="669879"/>
                  </a:lnTo>
                  <a:lnTo>
                    <a:pt x="1917847" y="627035"/>
                  </a:lnTo>
                  <a:lnTo>
                    <a:pt x="1900103" y="585146"/>
                  </a:lnTo>
                  <a:lnTo>
                    <a:pt x="1880518" y="544262"/>
                  </a:lnTo>
                  <a:lnTo>
                    <a:pt x="1859144" y="504436"/>
                  </a:lnTo>
                  <a:lnTo>
                    <a:pt x="1836034" y="465720"/>
                  </a:lnTo>
                  <a:lnTo>
                    <a:pt x="1811240" y="428166"/>
                  </a:lnTo>
                  <a:lnTo>
                    <a:pt x="1784813" y="391825"/>
                  </a:lnTo>
                  <a:lnTo>
                    <a:pt x="1756806" y="356751"/>
                  </a:lnTo>
                  <a:lnTo>
                    <a:pt x="1727271" y="322994"/>
                  </a:lnTo>
                  <a:lnTo>
                    <a:pt x="1696259" y="290607"/>
                  </a:lnTo>
                  <a:lnTo>
                    <a:pt x="1663823" y="259642"/>
                  </a:lnTo>
                  <a:lnTo>
                    <a:pt x="1630016" y="230151"/>
                  </a:lnTo>
                  <a:lnTo>
                    <a:pt x="1594888" y="202186"/>
                  </a:lnTo>
                  <a:lnTo>
                    <a:pt x="1558492" y="175798"/>
                  </a:lnTo>
                  <a:lnTo>
                    <a:pt x="1520881" y="151040"/>
                  </a:lnTo>
                  <a:lnTo>
                    <a:pt x="1482105" y="127964"/>
                  </a:lnTo>
                  <a:lnTo>
                    <a:pt x="1442218" y="106622"/>
                  </a:lnTo>
                  <a:lnTo>
                    <a:pt x="1401271" y="87066"/>
                  </a:lnTo>
                  <a:lnTo>
                    <a:pt x="1359316" y="69347"/>
                  </a:lnTo>
                  <a:lnTo>
                    <a:pt x="1316406" y="53519"/>
                  </a:lnTo>
                  <a:lnTo>
                    <a:pt x="1272592" y="39632"/>
                  </a:lnTo>
                  <a:lnTo>
                    <a:pt x="1227926" y="27738"/>
                  </a:lnTo>
                  <a:lnTo>
                    <a:pt x="1182461" y="17891"/>
                  </a:lnTo>
                  <a:lnTo>
                    <a:pt x="1136249" y="10142"/>
                  </a:lnTo>
                  <a:lnTo>
                    <a:pt x="1089341" y="4542"/>
                  </a:lnTo>
                  <a:lnTo>
                    <a:pt x="1041790" y="1144"/>
                  </a:lnTo>
                  <a:lnTo>
                    <a:pt x="993648" y="0"/>
                  </a:lnTo>
                  <a:close/>
                </a:path>
              </a:pathLst>
            </a:custGeom>
            <a:solidFill>
              <a:srgbClr val="93B154"/>
            </a:solidFill>
          </p:spPr>
          <p:txBody>
            <a:bodyPr wrap="square" lIns="0" tIns="0" rIns="0" bIns="0" rtlCol="0"/>
            <a:lstStyle/>
            <a:p>
              <a:pPr algn="ctr"/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10150585" y="3890771"/>
              <a:ext cx="1987550" cy="1984375"/>
            </a:xfrm>
            <a:custGeom>
              <a:avLst/>
              <a:gdLst/>
              <a:ahLst/>
              <a:cxnLst/>
              <a:rect l="l" t="t" r="r" b="b"/>
              <a:pathLst>
                <a:path w="1987550" h="1984375">
                  <a:moveTo>
                    <a:pt x="0" y="992124"/>
                  </a:moveTo>
                  <a:lnTo>
                    <a:pt x="1145" y="944059"/>
                  </a:lnTo>
                  <a:lnTo>
                    <a:pt x="4548" y="896584"/>
                  </a:lnTo>
                  <a:lnTo>
                    <a:pt x="10156" y="849751"/>
                  </a:lnTo>
                  <a:lnTo>
                    <a:pt x="17917" y="803612"/>
                  </a:lnTo>
                  <a:lnTo>
                    <a:pt x="27778" y="758219"/>
                  </a:lnTo>
                  <a:lnTo>
                    <a:pt x="39689" y="713624"/>
                  </a:lnTo>
                  <a:lnTo>
                    <a:pt x="53596" y="669879"/>
                  </a:lnTo>
                  <a:lnTo>
                    <a:pt x="69448" y="627035"/>
                  </a:lnTo>
                  <a:lnTo>
                    <a:pt x="87192" y="585146"/>
                  </a:lnTo>
                  <a:lnTo>
                    <a:pt x="106777" y="544262"/>
                  </a:lnTo>
                  <a:lnTo>
                    <a:pt x="128151" y="504436"/>
                  </a:lnTo>
                  <a:lnTo>
                    <a:pt x="151261" y="465720"/>
                  </a:lnTo>
                  <a:lnTo>
                    <a:pt x="176055" y="428166"/>
                  </a:lnTo>
                  <a:lnTo>
                    <a:pt x="202482" y="391825"/>
                  </a:lnTo>
                  <a:lnTo>
                    <a:pt x="230489" y="356751"/>
                  </a:lnTo>
                  <a:lnTo>
                    <a:pt x="260024" y="322994"/>
                  </a:lnTo>
                  <a:lnTo>
                    <a:pt x="291036" y="290607"/>
                  </a:lnTo>
                  <a:lnTo>
                    <a:pt x="323472" y="259642"/>
                  </a:lnTo>
                  <a:lnTo>
                    <a:pt x="357279" y="230151"/>
                  </a:lnTo>
                  <a:lnTo>
                    <a:pt x="392407" y="202186"/>
                  </a:lnTo>
                  <a:lnTo>
                    <a:pt x="428803" y="175798"/>
                  </a:lnTo>
                  <a:lnTo>
                    <a:pt x="466414" y="151040"/>
                  </a:lnTo>
                  <a:lnTo>
                    <a:pt x="505190" y="127964"/>
                  </a:lnTo>
                  <a:lnTo>
                    <a:pt x="545077" y="106622"/>
                  </a:lnTo>
                  <a:lnTo>
                    <a:pt x="586024" y="87066"/>
                  </a:lnTo>
                  <a:lnTo>
                    <a:pt x="627979" y="69347"/>
                  </a:lnTo>
                  <a:lnTo>
                    <a:pt x="670889" y="53519"/>
                  </a:lnTo>
                  <a:lnTo>
                    <a:pt x="714703" y="39632"/>
                  </a:lnTo>
                  <a:lnTo>
                    <a:pt x="759369" y="27738"/>
                  </a:lnTo>
                  <a:lnTo>
                    <a:pt x="804834" y="17891"/>
                  </a:lnTo>
                  <a:lnTo>
                    <a:pt x="851046" y="10142"/>
                  </a:lnTo>
                  <a:lnTo>
                    <a:pt x="897954" y="4542"/>
                  </a:lnTo>
                  <a:lnTo>
                    <a:pt x="945505" y="1144"/>
                  </a:lnTo>
                  <a:lnTo>
                    <a:pt x="993648" y="0"/>
                  </a:lnTo>
                  <a:lnTo>
                    <a:pt x="1041790" y="1144"/>
                  </a:lnTo>
                  <a:lnTo>
                    <a:pt x="1089341" y="4542"/>
                  </a:lnTo>
                  <a:lnTo>
                    <a:pt x="1136249" y="10142"/>
                  </a:lnTo>
                  <a:lnTo>
                    <a:pt x="1182461" y="17891"/>
                  </a:lnTo>
                  <a:lnTo>
                    <a:pt x="1227926" y="27738"/>
                  </a:lnTo>
                  <a:lnTo>
                    <a:pt x="1272592" y="39632"/>
                  </a:lnTo>
                  <a:lnTo>
                    <a:pt x="1316406" y="53519"/>
                  </a:lnTo>
                  <a:lnTo>
                    <a:pt x="1359316" y="69347"/>
                  </a:lnTo>
                  <a:lnTo>
                    <a:pt x="1401271" y="87066"/>
                  </a:lnTo>
                  <a:lnTo>
                    <a:pt x="1442218" y="106622"/>
                  </a:lnTo>
                  <a:lnTo>
                    <a:pt x="1482105" y="127964"/>
                  </a:lnTo>
                  <a:lnTo>
                    <a:pt x="1520881" y="151040"/>
                  </a:lnTo>
                  <a:lnTo>
                    <a:pt x="1558492" y="175798"/>
                  </a:lnTo>
                  <a:lnTo>
                    <a:pt x="1594888" y="202186"/>
                  </a:lnTo>
                  <a:lnTo>
                    <a:pt x="1630016" y="230151"/>
                  </a:lnTo>
                  <a:lnTo>
                    <a:pt x="1663823" y="259642"/>
                  </a:lnTo>
                  <a:lnTo>
                    <a:pt x="1696259" y="290607"/>
                  </a:lnTo>
                  <a:lnTo>
                    <a:pt x="1727271" y="322994"/>
                  </a:lnTo>
                  <a:lnTo>
                    <a:pt x="1756806" y="356751"/>
                  </a:lnTo>
                  <a:lnTo>
                    <a:pt x="1784813" y="391825"/>
                  </a:lnTo>
                  <a:lnTo>
                    <a:pt x="1811240" y="428166"/>
                  </a:lnTo>
                  <a:lnTo>
                    <a:pt x="1836034" y="465720"/>
                  </a:lnTo>
                  <a:lnTo>
                    <a:pt x="1859144" y="504436"/>
                  </a:lnTo>
                  <a:lnTo>
                    <a:pt x="1880518" y="544262"/>
                  </a:lnTo>
                  <a:lnTo>
                    <a:pt x="1900103" y="585146"/>
                  </a:lnTo>
                  <a:lnTo>
                    <a:pt x="1917847" y="627035"/>
                  </a:lnTo>
                  <a:lnTo>
                    <a:pt x="1933699" y="669879"/>
                  </a:lnTo>
                  <a:lnTo>
                    <a:pt x="1947606" y="713624"/>
                  </a:lnTo>
                  <a:lnTo>
                    <a:pt x="1959517" y="758219"/>
                  </a:lnTo>
                  <a:lnTo>
                    <a:pt x="1969378" y="803612"/>
                  </a:lnTo>
                  <a:lnTo>
                    <a:pt x="1977139" y="849751"/>
                  </a:lnTo>
                  <a:lnTo>
                    <a:pt x="1982747" y="896584"/>
                  </a:lnTo>
                  <a:lnTo>
                    <a:pt x="1986150" y="944059"/>
                  </a:lnTo>
                  <a:lnTo>
                    <a:pt x="1987296" y="992124"/>
                  </a:lnTo>
                  <a:lnTo>
                    <a:pt x="1986150" y="1040188"/>
                  </a:lnTo>
                  <a:lnTo>
                    <a:pt x="1982747" y="1087663"/>
                  </a:lnTo>
                  <a:lnTo>
                    <a:pt x="1977139" y="1134496"/>
                  </a:lnTo>
                  <a:lnTo>
                    <a:pt x="1969378" y="1180635"/>
                  </a:lnTo>
                  <a:lnTo>
                    <a:pt x="1959517" y="1226028"/>
                  </a:lnTo>
                  <a:lnTo>
                    <a:pt x="1947606" y="1270623"/>
                  </a:lnTo>
                  <a:lnTo>
                    <a:pt x="1933699" y="1314368"/>
                  </a:lnTo>
                  <a:lnTo>
                    <a:pt x="1917847" y="1357212"/>
                  </a:lnTo>
                  <a:lnTo>
                    <a:pt x="1900103" y="1399101"/>
                  </a:lnTo>
                  <a:lnTo>
                    <a:pt x="1880518" y="1439985"/>
                  </a:lnTo>
                  <a:lnTo>
                    <a:pt x="1859144" y="1479811"/>
                  </a:lnTo>
                  <a:lnTo>
                    <a:pt x="1836034" y="1518527"/>
                  </a:lnTo>
                  <a:lnTo>
                    <a:pt x="1811240" y="1556081"/>
                  </a:lnTo>
                  <a:lnTo>
                    <a:pt x="1784813" y="1592422"/>
                  </a:lnTo>
                  <a:lnTo>
                    <a:pt x="1756806" y="1627496"/>
                  </a:lnTo>
                  <a:lnTo>
                    <a:pt x="1727271" y="1661253"/>
                  </a:lnTo>
                  <a:lnTo>
                    <a:pt x="1696259" y="1693640"/>
                  </a:lnTo>
                  <a:lnTo>
                    <a:pt x="1663823" y="1724605"/>
                  </a:lnTo>
                  <a:lnTo>
                    <a:pt x="1630016" y="1754096"/>
                  </a:lnTo>
                  <a:lnTo>
                    <a:pt x="1594888" y="1782061"/>
                  </a:lnTo>
                  <a:lnTo>
                    <a:pt x="1558492" y="1808449"/>
                  </a:lnTo>
                  <a:lnTo>
                    <a:pt x="1520881" y="1833207"/>
                  </a:lnTo>
                  <a:lnTo>
                    <a:pt x="1482105" y="1856283"/>
                  </a:lnTo>
                  <a:lnTo>
                    <a:pt x="1442218" y="1877625"/>
                  </a:lnTo>
                  <a:lnTo>
                    <a:pt x="1401271" y="1897181"/>
                  </a:lnTo>
                  <a:lnTo>
                    <a:pt x="1359316" y="1914900"/>
                  </a:lnTo>
                  <a:lnTo>
                    <a:pt x="1316406" y="1930728"/>
                  </a:lnTo>
                  <a:lnTo>
                    <a:pt x="1272592" y="1944615"/>
                  </a:lnTo>
                  <a:lnTo>
                    <a:pt x="1227926" y="1956509"/>
                  </a:lnTo>
                  <a:lnTo>
                    <a:pt x="1182461" y="1966356"/>
                  </a:lnTo>
                  <a:lnTo>
                    <a:pt x="1136249" y="1974105"/>
                  </a:lnTo>
                  <a:lnTo>
                    <a:pt x="1089341" y="1979705"/>
                  </a:lnTo>
                  <a:lnTo>
                    <a:pt x="1041790" y="1983103"/>
                  </a:lnTo>
                  <a:lnTo>
                    <a:pt x="993648" y="1984248"/>
                  </a:lnTo>
                  <a:lnTo>
                    <a:pt x="945505" y="1983103"/>
                  </a:lnTo>
                  <a:lnTo>
                    <a:pt x="897954" y="1979705"/>
                  </a:lnTo>
                  <a:lnTo>
                    <a:pt x="851046" y="1974105"/>
                  </a:lnTo>
                  <a:lnTo>
                    <a:pt x="804834" y="1966356"/>
                  </a:lnTo>
                  <a:lnTo>
                    <a:pt x="759369" y="1956509"/>
                  </a:lnTo>
                  <a:lnTo>
                    <a:pt x="714703" y="1944615"/>
                  </a:lnTo>
                  <a:lnTo>
                    <a:pt x="670889" y="1930728"/>
                  </a:lnTo>
                  <a:lnTo>
                    <a:pt x="627979" y="1914900"/>
                  </a:lnTo>
                  <a:lnTo>
                    <a:pt x="586024" y="1897181"/>
                  </a:lnTo>
                  <a:lnTo>
                    <a:pt x="545077" y="1877625"/>
                  </a:lnTo>
                  <a:lnTo>
                    <a:pt x="505190" y="1856283"/>
                  </a:lnTo>
                  <a:lnTo>
                    <a:pt x="466414" y="1833207"/>
                  </a:lnTo>
                  <a:lnTo>
                    <a:pt x="428803" y="1808449"/>
                  </a:lnTo>
                  <a:lnTo>
                    <a:pt x="392407" y="1782061"/>
                  </a:lnTo>
                  <a:lnTo>
                    <a:pt x="357279" y="1754096"/>
                  </a:lnTo>
                  <a:lnTo>
                    <a:pt x="323472" y="1724605"/>
                  </a:lnTo>
                  <a:lnTo>
                    <a:pt x="291036" y="1693640"/>
                  </a:lnTo>
                  <a:lnTo>
                    <a:pt x="260024" y="1661253"/>
                  </a:lnTo>
                  <a:lnTo>
                    <a:pt x="230489" y="1627496"/>
                  </a:lnTo>
                  <a:lnTo>
                    <a:pt x="202482" y="1592422"/>
                  </a:lnTo>
                  <a:lnTo>
                    <a:pt x="176055" y="1556081"/>
                  </a:lnTo>
                  <a:lnTo>
                    <a:pt x="151261" y="1518527"/>
                  </a:lnTo>
                  <a:lnTo>
                    <a:pt x="128151" y="1479811"/>
                  </a:lnTo>
                  <a:lnTo>
                    <a:pt x="106777" y="1439985"/>
                  </a:lnTo>
                  <a:lnTo>
                    <a:pt x="87192" y="1399101"/>
                  </a:lnTo>
                  <a:lnTo>
                    <a:pt x="69448" y="1357212"/>
                  </a:lnTo>
                  <a:lnTo>
                    <a:pt x="53596" y="1314368"/>
                  </a:lnTo>
                  <a:lnTo>
                    <a:pt x="39689" y="1270623"/>
                  </a:lnTo>
                  <a:lnTo>
                    <a:pt x="27778" y="1226028"/>
                  </a:lnTo>
                  <a:lnTo>
                    <a:pt x="17917" y="1180635"/>
                  </a:lnTo>
                  <a:lnTo>
                    <a:pt x="10156" y="1134496"/>
                  </a:lnTo>
                  <a:lnTo>
                    <a:pt x="4548" y="1087663"/>
                  </a:lnTo>
                  <a:lnTo>
                    <a:pt x="1145" y="1040188"/>
                  </a:lnTo>
                  <a:lnTo>
                    <a:pt x="0" y="992124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2571344" y="3899915"/>
              <a:ext cx="1969135" cy="1965960"/>
            </a:xfrm>
            <a:custGeom>
              <a:avLst/>
              <a:gdLst/>
              <a:ahLst/>
              <a:cxnLst/>
              <a:rect l="l" t="t" r="r" b="b"/>
              <a:pathLst>
                <a:path w="1969134" h="1965960">
                  <a:moveTo>
                    <a:pt x="984503" y="0"/>
                  </a:moveTo>
                  <a:lnTo>
                    <a:pt x="936807" y="1133"/>
                  </a:lnTo>
                  <a:lnTo>
                    <a:pt x="889695" y="4499"/>
                  </a:lnTo>
                  <a:lnTo>
                    <a:pt x="843221" y="10046"/>
                  </a:lnTo>
                  <a:lnTo>
                    <a:pt x="797436" y="17723"/>
                  </a:lnTo>
                  <a:lnTo>
                    <a:pt x="752390" y="27477"/>
                  </a:lnTo>
                  <a:lnTo>
                    <a:pt x="708137" y="39259"/>
                  </a:lnTo>
                  <a:lnTo>
                    <a:pt x="664727" y="53015"/>
                  </a:lnTo>
                  <a:lnTo>
                    <a:pt x="622212" y="68696"/>
                  </a:lnTo>
                  <a:lnTo>
                    <a:pt x="580644" y="86248"/>
                  </a:lnTo>
                  <a:lnTo>
                    <a:pt x="540074" y="105622"/>
                  </a:lnTo>
                  <a:lnTo>
                    <a:pt x="500554" y="126764"/>
                  </a:lnTo>
                  <a:lnTo>
                    <a:pt x="462136" y="149625"/>
                  </a:lnTo>
                  <a:lnTo>
                    <a:pt x="424870" y="174152"/>
                  </a:lnTo>
                  <a:lnTo>
                    <a:pt x="388809" y="200293"/>
                  </a:lnTo>
                  <a:lnTo>
                    <a:pt x="354004" y="227998"/>
                  </a:lnTo>
                  <a:lnTo>
                    <a:pt x="320507" y="257215"/>
                  </a:lnTo>
                  <a:lnTo>
                    <a:pt x="288369" y="287893"/>
                  </a:lnTo>
                  <a:lnTo>
                    <a:pt x="257642" y="319979"/>
                  </a:lnTo>
                  <a:lnTo>
                    <a:pt x="228378" y="353423"/>
                  </a:lnTo>
                  <a:lnTo>
                    <a:pt x="200628" y="388173"/>
                  </a:lnTo>
                  <a:lnTo>
                    <a:pt x="174443" y="424177"/>
                  </a:lnTo>
                  <a:lnTo>
                    <a:pt x="149876" y="461385"/>
                  </a:lnTo>
                  <a:lnTo>
                    <a:pt x="126978" y="499744"/>
                  </a:lnTo>
                  <a:lnTo>
                    <a:pt x="105800" y="539203"/>
                  </a:lnTo>
                  <a:lnTo>
                    <a:pt x="86394" y="579711"/>
                  </a:lnTo>
                  <a:lnTo>
                    <a:pt x="68812" y="621216"/>
                  </a:lnTo>
                  <a:lnTo>
                    <a:pt x="53106" y="663667"/>
                  </a:lnTo>
                  <a:lnTo>
                    <a:pt x="39326" y="707012"/>
                  </a:lnTo>
                  <a:lnTo>
                    <a:pt x="27524" y="751200"/>
                  </a:lnTo>
                  <a:lnTo>
                    <a:pt x="17753" y="796179"/>
                  </a:lnTo>
                  <a:lnTo>
                    <a:pt x="10063" y="841898"/>
                  </a:lnTo>
                  <a:lnTo>
                    <a:pt x="4507" y="888306"/>
                  </a:lnTo>
                  <a:lnTo>
                    <a:pt x="1135" y="935350"/>
                  </a:lnTo>
                  <a:lnTo>
                    <a:pt x="0" y="982980"/>
                  </a:lnTo>
                  <a:lnTo>
                    <a:pt x="1135" y="1030609"/>
                  </a:lnTo>
                  <a:lnTo>
                    <a:pt x="4507" y="1077653"/>
                  </a:lnTo>
                  <a:lnTo>
                    <a:pt x="10063" y="1124061"/>
                  </a:lnTo>
                  <a:lnTo>
                    <a:pt x="17753" y="1169780"/>
                  </a:lnTo>
                  <a:lnTo>
                    <a:pt x="27524" y="1214759"/>
                  </a:lnTo>
                  <a:lnTo>
                    <a:pt x="39326" y="1258947"/>
                  </a:lnTo>
                  <a:lnTo>
                    <a:pt x="53106" y="1302292"/>
                  </a:lnTo>
                  <a:lnTo>
                    <a:pt x="68812" y="1344743"/>
                  </a:lnTo>
                  <a:lnTo>
                    <a:pt x="86394" y="1386248"/>
                  </a:lnTo>
                  <a:lnTo>
                    <a:pt x="105800" y="1426756"/>
                  </a:lnTo>
                  <a:lnTo>
                    <a:pt x="126978" y="1466215"/>
                  </a:lnTo>
                  <a:lnTo>
                    <a:pt x="149876" y="1504574"/>
                  </a:lnTo>
                  <a:lnTo>
                    <a:pt x="174443" y="1541782"/>
                  </a:lnTo>
                  <a:lnTo>
                    <a:pt x="200628" y="1577786"/>
                  </a:lnTo>
                  <a:lnTo>
                    <a:pt x="228378" y="1612536"/>
                  </a:lnTo>
                  <a:lnTo>
                    <a:pt x="257642" y="1645980"/>
                  </a:lnTo>
                  <a:lnTo>
                    <a:pt x="288369" y="1678066"/>
                  </a:lnTo>
                  <a:lnTo>
                    <a:pt x="320507" y="1708744"/>
                  </a:lnTo>
                  <a:lnTo>
                    <a:pt x="354004" y="1737961"/>
                  </a:lnTo>
                  <a:lnTo>
                    <a:pt x="388809" y="1765666"/>
                  </a:lnTo>
                  <a:lnTo>
                    <a:pt x="424870" y="1791807"/>
                  </a:lnTo>
                  <a:lnTo>
                    <a:pt x="462136" y="1816334"/>
                  </a:lnTo>
                  <a:lnTo>
                    <a:pt x="500554" y="1839195"/>
                  </a:lnTo>
                  <a:lnTo>
                    <a:pt x="540074" y="1860337"/>
                  </a:lnTo>
                  <a:lnTo>
                    <a:pt x="580644" y="1879711"/>
                  </a:lnTo>
                  <a:lnTo>
                    <a:pt x="622212" y="1897263"/>
                  </a:lnTo>
                  <a:lnTo>
                    <a:pt x="664727" y="1912944"/>
                  </a:lnTo>
                  <a:lnTo>
                    <a:pt x="708137" y="1926700"/>
                  </a:lnTo>
                  <a:lnTo>
                    <a:pt x="752390" y="1938482"/>
                  </a:lnTo>
                  <a:lnTo>
                    <a:pt x="797436" y="1948236"/>
                  </a:lnTo>
                  <a:lnTo>
                    <a:pt x="843221" y="1955913"/>
                  </a:lnTo>
                  <a:lnTo>
                    <a:pt x="889695" y="1961460"/>
                  </a:lnTo>
                  <a:lnTo>
                    <a:pt x="936807" y="1964826"/>
                  </a:lnTo>
                  <a:lnTo>
                    <a:pt x="984503" y="1965960"/>
                  </a:lnTo>
                  <a:lnTo>
                    <a:pt x="1032200" y="1964826"/>
                  </a:lnTo>
                  <a:lnTo>
                    <a:pt x="1079312" y="1961460"/>
                  </a:lnTo>
                  <a:lnTo>
                    <a:pt x="1125786" y="1955913"/>
                  </a:lnTo>
                  <a:lnTo>
                    <a:pt x="1171571" y="1948236"/>
                  </a:lnTo>
                  <a:lnTo>
                    <a:pt x="1216617" y="1938482"/>
                  </a:lnTo>
                  <a:lnTo>
                    <a:pt x="1260870" y="1926700"/>
                  </a:lnTo>
                  <a:lnTo>
                    <a:pt x="1304280" y="1912944"/>
                  </a:lnTo>
                  <a:lnTo>
                    <a:pt x="1346795" y="1897263"/>
                  </a:lnTo>
                  <a:lnTo>
                    <a:pt x="1388363" y="1879711"/>
                  </a:lnTo>
                  <a:lnTo>
                    <a:pt x="1428933" y="1860337"/>
                  </a:lnTo>
                  <a:lnTo>
                    <a:pt x="1468453" y="1839195"/>
                  </a:lnTo>
                  <a:lnTo>
                    <a:pt x="1506871" y="1816334"/>
                  </a:lnTo>
                  <a:lnTo>
                    <a:pt x="1544137" y="1791807"/>
                  </a:lnTo>
                  <a:lnTo>
                    <a:pt x="1580198" y="1765666"/>
                  </a:lnTo>
                  <a:lnTo>
                    <a:pt x="1615003" y="1737961"/>
                  </a:lnTo>
                  <a:lnTo>
                    <a:pt x="1648500" y="1708744"/>
                  </a:lnTo>
                  <a:lnTo>
                    <a:pt x="1680638" y="1678066"/>
                  </a:lnTo>
                  <a:lnTo>
                    <a:pt x="1711365" y="1645980"/>
                  </a:lnTo>
                  <a:lnTo>
                    <a:pt x="1740629" y="1612536"/>
                  </a:lnTo>
                  <a:lnTo>
                    <a:pt x="1768379" y="1577786"/>
                  </a:lnTo>
                  <a:lnTo>
                    <a:pt x="1794564" y="1541782"/>
                  </a:lnTo>
                  <a:lnTo>
                    <a:pt x="1819131" y="1504574"/>
                  </a:lnTo>
                  <a:lnTo>
                    <a:pt x="1842029" y="1466215"/>
                  </a:lnTo>
                  <a:lnTo>
                    <a:pt x="1863207" y="1426756"/>
                  </a:lnTo>
                  <a:lnTo>
                    <a:pt x="1882613" y="1386248"/>
                  </a:lnTo>
                  <a:lnTo>
                    <a:pt x="1900195" y="1344743"/>
                  </a:lnTo>
                  <a:lnTo>
                    <a:pt x="1915901" y="1302292"/>
                  </a:lnTo>
                  <a:lnTo>
                    <a:pt x="1929681" y="1258947"/>
                  </a:lnTo>
                  <a:lnTo>
                    <a:pt x="1941483" y="1214759"/>
                  </a:lnTo>
                  <a:lnTo>
                    <a:pt x="1951254" y="1169780"/>
                  </a:lnTo>
                  <a:lnTo>
                    <a:pt x="1958944" y="1124061"/>
                  </a:lnTo>
                  <a:lnTo>
                    <a:pt x="1964500" y="1077653"/>
                  </a:lnTo>
                  <a:lnTo>
                    <a:pt x="1967872" y="1030609"/>
                  </a:lnTo>
                  <a:lnTo>
                    <a:pt x="1969007" y="982980"/>
                  </a:lnTo>
                  <a:lnTo>
                    <a:pt x="1967872" y="935350"/>
                  </a:lnTo>
                  <a:lnTo>
                    <a:pt x="1964500" y="888306"/>
                  </a:lnTo>
                  <a:lnTo>
                    <a:pt x="1958944" y="841898"/>
                  </a:lnTo>
                  <a:lnTo>
                    <a:pt x="1951254" y="796179"/>
                  </a:lnTo>
                  <a:lnTo>
                    <a:pt x="1941483" y="751200"/>
                  </a:lnTo>
                  <a:lnTo>
                    <a:pt x="1929681" y="707012"/>
                  </a:lnTo>
                  <a:lnTo>
                    <a:pt x="1915901" y="663667"/>
                  </a:lnTo>
                  <a:lnTo>
                    <a:pt x="1900195" y="621216"/>
                  </a:lnTo>
                  <a:lnTo>
                    <a:pt x="1882613" y="579711"/>
                  </a:lnTo>
                  <a:lnTo>
                    <a:pt x="1863207" y="539203"/>
                  </a:lnTo>
                  <a:lnTo>
                    <a:pt x="1842029" y="499744"/>
                  </a:lnTo>
                  <a:lnTo>
                    <a:pt x="1819131" y="461385"/>
                  </a:lnTo>
                  <a:lnTo>
                    <a:pt x="1794564" y="424177"/>
                  </a:lnTo>
                  <a:lnTo>
                    <a:pt x="1768379" y="388173"/>
                  </a:lnTo>
                  <a:lnTo>
                    <a:pt x="1740629" y="353423"/>
                  </a:lnTo>
                  <a:lnTo>
                    <a:pt x="1711365" y="319979"/>
                  </a:lnTo>
                  <a:lnTo>
                    <a:pt x="1680638" y="287893"/>
                  </a:lnTo>
                  <a:lnTo>
                    <a:pt x="1648500" y="257215"/>
                  </a:lnTo>
                  <a:lnTo>
                    <a:pt x="1615003" y="227998"/>
                  </a:lnTo>
                  <a:lnTo>
                    <a:pt x="1580198" y="200293"/>
                  </a:lnTo>
                  <a:lnTo>
                    <a:pt x="1544137" y="174152"/>
                  </a:lnTo>
                  <a:lnTo>
                    <a:pt x="1506871" y="149625"/>
                  </a:lnTo>
                  <a:lnTo>
                    <a:pt x="1468453" y="126764"/>
                  </a:lnTo>
                  <a:lnTo>
                    <a:pt x="1428933" y="105622"/>
                  </a:lnTo>
                  <a:lnTo>
                    <a:pt x="1388363" y="86248"/>
                  </a:lnTo>
                  <a:lnTo>
                    <a:pt x="1346795" y="68696"/>
                  </a:lnTo>
                  <a:lnTo>
                    <a:pt x="1304280" y="53015"/>
                  </a:lnTo>
                  <a:lnTo>
                    <a:pt x="1260870" y="39259"/>
                  </a:lnTo>
                  <a:lnTo>
                    <a:pt x="1216617" y="27477"/>
                  </a:lnTo>
                  <a:lnTo>
                    <a:pt x="1171571" y="17723"/>
                  </a:lnTo>
                  <a:lnTo>
                    <a:pt x="1125786" y="10046"/>
                  </a:lnTo>
                  <a:lnTo>
                    <a:pt x="1079312" y="4499"/>
                  </a:lnTo>
                  <a:lnTo>
                    <a:pt x="1032200" y="1133"/>
                  </a:lnTo>
                  <a:lnTo>
                    <a:pt x="984503" y="0"/>
                  </a:lnTo>
                  <a:close/>
                </a:path>
              </a:pathLst>
            </a:custGeom>
            <a:solidFill>
              <a:srgbClr val="849F4A"/>
            </a:solidFill>
          </p:spPr>
          <p:txBody>
            <a:bodyPr wrap="square" lIns="0" tIns="0" rIns="0" bIns="0" rtlCol="0"/>
            <a:lstStyle/>
            <a:p>
              <a:pPr algn="ctr"/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12544729" y="3887256"/>
              <a:ext cx="1969135" cy="1965960"/>
            </a:xfrm>
            <a:custGeom>
              <a:avLst/>
              <a:gdLst/>
              <a:ahLst/>
              <a:cxnLst/>
              <a:rect l="l" t="t" r="r" b="b"/>
              <a:pathLst>
                <a:path w="1969134" h="1965960">
                  <a:moveTo>
                    <a:pt x="0" y="982980"/>
                  </a:moveTo>
                  <a:lnTo>
                    <a:pt x="1135" y="935350"/>
                  </a:lnTo>
                  <a:lnTo>
                    <a:pt x="4507" y="888306"/>
                  </a:lnTo>
                  <a:lnTo>
                    <a:pt x="10063" y="841898"/>
                  </a:lnTo>
                  <a:lnTo>
                    <a:pt x="17753" y="796179"/>
                  </a:lnTo>
                  <a:lnTo>
                    <a:pt x="27524" y="751200"/>
                  </a:lnTo>
                  <a:lnTo>
                    <a:pt x="39326" y="707012"/>
                  </a:lnTo>
                  <a:lnTo>
                    <a:pt x="53106" y="663667"/>
                  </a:lnTo>
                  <a:lnTo>
                    <a:pt x="68812" y="621216"/>
                  </a:lnTo>
                  <a:lnTo>
                    <a:pt x="86394" y="579711"/>
                  </a:lnTo>
                  <a:lnTo>
                    <a:pt x="105800" y="539203"/>
                  </a:lnTo>
                  <a:lnTo>
                    <a:pt x="126978" y="499744"/>
                  </a:lnTo>
                  <a:lnTo>
                    <a:pt x="149876" y="461385"/>
                  </a:lnTo>
                  <a:lnTo>
                    <a:pt x="174443" y="424177"/>
                  </a:lnTo>
                  <a:lnTo>
                    <a:pt x="200628" y="388173"/>
                  </a:lnTo>
                  <a:lnTo>
                    <a:pt x="228378" y="353423"/>
                  </a:lnTo>
                  <a:lnTo>
                    <a:pt x="257642" y="319979"/>
                  </a:lnTo>
                  <a:lnTo>
                    <a:pt x="288369" y="287893"/>
                  </a:lnTo>
                  <a:lnTo>
                    <a:pt x="320507" y="257215"/>
                  </a:lnTo>
                  <a:lnTo>
                    <a:pt x="354004" y="227998"/>
                  </a:lnTo>
                  <a:lnTo>
                    <a:pt x="388809" y="200293"/>
                  </a:lnTo>
                  <a:lnTo>
                    <a:pt x="424870" y="174152"/>
                  </a:lnTo>
                  <a:lnTo>
                    <a:pt x="462136" y="149625"/>
                  </a:lnTo>
                  <a:lnTo>
                    <a:pt x="500554" y="126764"/>
                  </a:lnTo>
                  <a:lnTo>
                    <a:pt x="540074" y="105622"/>
                  </a:lnTo>
                  <a:lnTo>
                    <a:pt x="580644" y="86248"/>
                  </a:lnTo>
                  <a:lnTo>
                    <a:pt x="622212" y="68696"/>
                  </a:lnTo>
                  <a:lnTo>
                    <a:pt x="664727" y="53015"/>
                  </a:lnTo>
                  <a:lnTo>
                    <a:pt x="708137" y="39259"/>
                  </a:lnTo>
                  <a:lnTo>
                    <a:pt x="752390" y="27477"/>
                  </a:lnTo>
                  <a:lnTo>
                    <a:pt x="797436" y="17723"/>
                  </a:lnTo>
                  <a:lnTo>
                    <a:pt x="843221" y="10046"/>
                  </a:lnTo>
                  <a:lnTo>
                    <a:pt x="889695" y="4499"/>
                  </a:lnTo>
                  <a:lnTo>
                    <a:pt x="936807" y="1133"/>
                  </a:lnTo>
                  <a:lnTo>
                    <a:pt x="984503" y="0"/>
                  </a:lnTo>
                  <a:lnTo>
                    <a:pt x="1032200" y="1133"/>
                  </a:lnTo>
                  <a:lnTo>
                    <a:pt x="1079312" y="4499"/>
                  </a:lnTo>
                  <a:lnTo>
                    <a:pt x="1125786" y="10046"/>
                  </a:lnTo>
                  <a:lnTo>
                    <a:pt x="1171571" y="17723"/>
                  </a:lnTo>
                  <a:lnTo>
                    <a:pt x="1216617" y="27477"/>
                  </a:lnTo>
                  <a:lnTo>
                    <a:pt x="1260870" y="39259"/>
                  </a:lnTo>
                  <a:lnTo>
                    <a:pt x="1304280" y="53015"/>
                  </a:lnTo>
                  <a:lnTo>
                    <a:pt x="1346795" y="68696"/>
                  </a:lnTo>
                  <a:lnTo>
                    <a:pt x="1388363" y="86248"/>
                  </a:lnTo>
                  <a:lnTo>
                    <a:pt x="1428933" y="105622"/>
                  </a:lnTo>
                  <a:lnTo>
                    <a:pt x="1468453" y="126764"/>
                  </a:lnTo>
                  <a:lnTo>
                    <a:pt x="1506871" y="149625"/>
                  </a:lnTo>
                  <a:lnTo>
                    <a:pt x="1544137" y="174152"/>
                  </a:lnTo>
                  <a:lnTo>
                    <a:pt x="1580198" y="200293"/>
                  </a:lnTo>
                  <a:lnTo>
                    <a:pt x="1615003" y="227998"/>
                  </a:lnTo>
                  <a:lnTo>
                    <a:pt x="1648500" y="257215"/>
                  </a:lnTo>
                  <a:lnTo>
                    <a:pt x="1680638" y="287893"/>
                  </a:lnTo>
                  <a:lnTo>
                    <a:pt x="1711365" y="319979"/>
                  </a:lnTo>
                  <a:lnTo>
                    <a:pt x="1740629" y="353423"/>
                  </a:lnTo>
                  <a:lnTo>
                    <a:pt x="1768379" y="388173"/>
                  </a:lnTo>
                  <a:lnTo>
                    <a:pt x="1794564" y="424177"/>
                  </a:lnTo>
                  <a:lnTo>
                    <a:pt x="1819131" y="461385"/>
                  </a:lnTo>
                  <a:lnTo>
                    <a:pt x="1842029" y="499744"/>
                  </a:lnTo>
                  <a:lnTo>
                    <a:pt x="1863207" y="539203"/>
                  </a:lnTo>
                  <a:lnTo>
                    <a:pt x="1882613" y="579711"/>
                  </a:lnTo>
                  <a:lnTo>
                    <a:pt x="1900195" y="621216"/>
                  </a:lnTo>
                  <a:lnTo>
                    <a:pt x="1915901" y="663667"/>
                  </a:lnTo>
                  <a:lnTo>
                    <a:pt x="1929681" y="707012"/>
                  </a:lnTo>
                  <a:lnTo>
                    <a:pt x="1941483" y="751200"/>
                  </a:lnTo>
                  <a:lnTo>
                    <a:pt x="1951254" y="796179"/>
                  </a:lnTo>
                  <a:lnTo>
                    <a:pt x="1958944" y="841898"/>
                  </a:lnTo>
                  <a:lnTo>
                    <a:pt x="1964500" y="888306"/>
                  </a:lnTo>
                  <a:lnTo>
                    <a:pt x="1967872" y="935350"/>
                  </a:lnTo>
                  <a:lnTo>
                    <a:pt x="1969007" y="982980"/>
                  </a:lnTo>
                  <a:lnTo>
                    <a:pt x="1967872" y="1030609"/>
                  </a:lnTo>
                  <a:lnTo>
                    <a:pt x="1964500" y="1077653"/>
                  </a:lnTo>
                  <a:lnTo>
                    <a:pt x="1958944" y="1124061"/>
                  </a:lnTo>
                  <a:lnTo>
                    <a:pt x="1951254" y="1169780"/>
                  </a:lnTo>
                  <a:lnTo>
                    <a:pt x="1941483" y="1214759"/>
                  </a:lnTo>
                  <a:lnTo>
                    <a:pt x="1929681" y="1258947"/>
                  </a:lnTo>
                  <a:lnTo>
                    <a:pt x="1915901" y="1302292"/>
                  </a:lnTo>
                  <a:lnTo>
                    <a:pt x="1900195" y="1344743"/>
                  </a:lnTo>
                  <a:lnTo>
                    <a:pt x="1882613" y="1386248"/>
                  </a:lnTo>
                  <a:lnTo>
                    <a:pt x="1863207" y="1426756"/>
                  </a:lnTo>
                  <a:lnTo>
                    <a:pt x="1842029" y="1466215"/>
                  </a:lnTo>
                  <a:lnTo>
                    <a:pt x="1819131" y="1504574"/>
                  </a:lnTo>
                  <a:lnTo>
                    <a:pt x="1794564" y="1541782"/>
                  </a:lnTo>
                  <a:lnTo>
                    <a:pt x="1768379" y="1577786"/>
                  </a:lnTo>
                  <a:lnTo>
                    <a:pt x="1740629" y="1612536"/>
                  </a:lnTo>
                  <a:lnTo>
                    <a:pt x="1711365" y="1645980"/>
                  </a:lnTo>
                  <a:lnTo>
                    <a:pt x="1680638" y="1678066"/>
                  </a:lnTo>
                  <a:lnTo>
                    <a:pt x="1648500" y="1708744"/>
                  </a:lnTo>
                  <a:lnTo>
                    <a:pt x="1615003" y="1737961"/>
                  </a:lnTo>
                  <a:lnTo>
                    <a:pt x="1580198" y="1765666"/>
                  </a:lnTo>
                  <a:lnTo>
                    <a:pt x="1544137" y="1791807"/>
                  </a:lnTo>
                  <a:lnTo>
                    <a:pt x="1506871" y="1816334"/>
                  </a:lnTo>
                  <a:lnTo>
                    <a:pt x="1468453" y="1839195"/>
                  </a:lnTo>
                  <a:lnTo>
                    <a:pt x="1428933" y="1860337"/>
                  </a:lnTo>
                  <a:lnTo>
                    <a:pt x="1388363" y="1879711"/>
                  </a:lnTo>
                  <a:lnTo>
                    <a:pt x="1346795" y="1897263"/>
                  </a:lnTo>
                  <a:lnTo>
                    <a:pt x="1304280" y="1912944"/>
                  </a:lnTo>
                  <a:lnTo>
                    <a:pt x="1260870" y="1926700"/>
                  </a:lnTo>
                  <a:lnTo>
                    <a:pt x="1216617" y="1938482"/>
                  </a:lnTo>
                  <a:lnTo>
                    <a:pt x="1171571" y="1948236"/>
                  </a:lnTo>
                  <a:lnTo>
                    <a:pt x="1125786" y="1955913"/>
                  </a:lnTo>
                  <a:lnTo>
                    <a:pt x="1079312" y="1961460"/>
                  </a:lnTo>
                  <a:lnTo>
                    <a:pt x="1032200" y="1964826"/>
                  </a:lnTo>
                  <a:lnTo>
                    <a:pt x="984503" y="1965960"/>
                  </a:lnTo>
                  <a:lnTo>
                    <a:pt x="936807" y="1964826"/>
                  </a:lnTo>
                  <a:lnTo>
                    <a:pt x="889695" y="1961460"/>
                  </a:lnTo>
                  <a:lnTo>
                    <a:pt x="843221" y="1955913"/>
                  </a:lnTo>
                  <a:lnTo>
                    <a:pt x="797436" y="1948236"/>
                  </a:lnTo>
                  <a:lnTo>
                    <a:pt x="752390" y="1938482"/>
                  </a:lnTo>
                  <a:lnTo>
                    <a:pt x="708137" y="1926700"/>
                  </a:lnTo>
                  <a:lnTo>
                    <a:pt x="664727" y="1912944"/>
                  </a:lnTo>
                  <a:lnTo>
                    <a:pt x="622212" y="1897263"/>
                  </a:lnTo>
                  <a:lnTo>
                    <a:pt x="580644" y="1879711"/>
                  </a:lnTo>
                  <a:lnTo>
                    <a:pt x="540074" y="1860337"/>
                  </a:lnTo>
                  <a:lnTo>
                    <a:pt x="500554" y="1839195"/>
                  </a:lnTo>
                  <a:lnTo>
                    <a:pt x="462136" y="1816334"/>
                  </a:lnTo>
                  <a:lnTo>
                    <a:pt x="424870" y="1791807"/>
                  </a:lnTo>
                  <a:lnTo>
                    <a:pt x="388809" y="1765666"/>
                  </a:lnTo>
                  <a:lnTo>
                    <a:pt x="354004" y="1737961"/>
                  </a:lnTo>
                  <a:lnTo>
                    <a:pt x="320507" y="1708744"/>
                  </a:lnTo>
                  <a:lnTo>
                    <a:pt x="288369" y="1678066"/>
                  </a:lnTo>
                  <a:lnTo>
                    <a:pt x="257642" y="1645980"/>
                  </a:lnTo>
                  <a:lnTo>
                    <a:pt x="228378" y="1612536"/>
                  </a:lnTo>
                  <a:lnTo>
                    <a:pt x="200628" y="1577786"/>
                  </a:lnTo>
                  <a:lnTo>
                    <a:pt x="174443" y="1541782"/>
                  </a:lnTo>
                  <a:lnTo>
                    <a:pt x="149876" y="1504574"/>
                  </a:lnTo>
                  <a:lnTo>
                    <a:pt x="126978" y="1466215"/>
                  </a:lnTo>
                  <a:lnTo>
                    <a:pt x="105800" y="1426756"/>
                  </a:lnTo>
                  <a:lnTo>
                    <a:pt x="86394" y="1386248"/>
                  </a:lnTo>
                  <a:lnTo>
                    <a:pt x="68812" y="1344743"/>
                  </a:lnTo>
                  <a:lnTo>
                    <a:pt x="53106" y="1302292"/>
                  </a:lnTo>
                  <a:lnTo>
                    <a:pt x="39326" y="1258947"/>
                  </a:lnTo>
                  <a:lnTo>
                    <a:pt x="27524" y="1214759"/>
                  </a:lnTo>
                  <a:lnTo>
                    <a:pt x="17753" y="1169780"/>
                  </a:lnTo>
                  <a:lnTo>
                    <a:pt x="10063" y="1124061"/>
                  </a:lnTo>
                  <a:lnTo>
                    <a:pt x="4507" y="1077653"/>
                  </a:lnTo>
                  <a:lnTo>
                    <a:pt x="1135" y="1030609"/>
                  </a:lnTo>
                  <a:lnTo>
                    <a:pt x="0" y="982980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3001199" y="3881500"/>
              <a:ext cx="1990725" cy="1984375"/>
            </a:xfrm>
            <a:custGeom>
              <a:avLst/>
              <a:gdLst/>
              <a:ahLst/>
              <a:cxnLst/>
              <a:rect l="l" t="t" r="r" b="b"/>
              <a:pathLst>
                <a:path w="1990725" h="1984375">
                  <a:moveTo>
                    <a:pt x="995172" y="0"/>
                  </a:moveTo>
                  <a:lnTo>
                    <a:pt x="946951" y="1144"/>
                  </a:lnTo>
                  <a:lnTo>
                    <a:pt x="899324" y="4542"/>
                  </a:lnTo>
                  <a:lnTo>
                    <a:pt x="852341" y="10142"/>
                  </a:lnTo>
                  <a:lnTo>
                    <a:pt x="806055" y="17891"/>
                  </a:lnTo>
                  <a:lnTo>
                    <a:pt x="760518" y="27738"/>
                  </a:lnTo>
                  <a:lnTo>
                    <a:pt x="715783" y="39632"/>
                  </a:lnTo>
                  <a:lnTo>
                    <a:pt x="671900" y="53519"/>
                  </a:lnTo>
                  <a:lnTo>
                    <a:pt x="628923" y="69347"/>
                  </a:lnTo>
                  <a:lnTo>
                    <a:pt x="586903" y="87066"/>
                  </a:lnTo>
                  <a:lnTo>
                    <a:pt x="545892" y="106622"/>
                  </a:lnTo>
                  <a:lnTo>
                    <a:pt x="505944" y="127964"/>
                  </a:lnTo>
                  <a:lnTo>
                    <a:pt x="467109" y="151040"/>
                  </a:lnTo>
                  <a:lnTo>
                    <a:pt x="429440" y="175798"/>
                  </a:lnTo>
                  <a:lnTo>
                    <a:pt x="392989" y="202186"/>
                  </a:lnTo>
                  <a:lnTo>
                    <a:pt x="357808" y="230151"/>
                  </a:lnTo>
                  <a:lnTo>
                    <a:pt x="323949" y="259642"/>
                  </a:lnTo>
                  <a:lnTo>
                    <a:pt x="291464" y="290607"/>
                  </a:lnTo>
                  <a:lnTo>
                    <a:pt x="260407" y="322994"/>
                  </a:lnTo>
                  <a:lnTo>
                    <a:pt x="230827" y="356751"/>
                  </a:lnTo>
                  <a:lnTo>
                    <a:pt x="202778" y="391825"/>
                  </a:lnTo>
                  <a:lnTo>
                    <a:pt x="176312" y="428166"/>
                  </a:lnTo>
                  <a:lnTo>
                    <a:pt x="151481" y="465720"/>
                  </a:lnTo>
                  <a:lnTo>
                    <a:pt x="128337" y="504436"/>
                  </a:lnTo>
                  <a:lnTo>
                    <a:pt x="106932" y="544262"/>
                  </a:lnTo>
                  <a:lnTo>
                    <a:pt x="87319" y="585146"/>
                  </a:lnTo>
                  <a:lnTo>
                    <a:pt x="69548" y="627035"/>
                  </a:lnTo>
                  <a:lnTo>
                    <a:pt x="53673" y="669879"/>
                  </a:lnTo>
                  <a:lnTo>
                    <a:pt x="39746" y="713624"/>
                  </a:lnTo>
                  <a:lnTo>
                    <a:pt x="27818" y="758219"/>
                  </a:lnTo>
                  <a:lnTo>
                    <a:pt x="17943" y="803612"/>
                  </a:lnTo>
                  <a:lnTo>
                    <a:pt x="10171" y="849751"/>
                  </a:lnTo>
                  <a:lnTo>
                    <a:pt x="4555" y="896584"/>
                  </a:lnTo>
                  <a:lnTo>
                    <a:pt x="1147" y="944059"/>
                  </a:lnTo>
                  <a:lnTo>
                    <a:pt x="0" y="992124"/>
                  </a:lnTo>
                  <a:lnTo>
                    <a:pt x="1147" y="1040188"/>
                  </a:lnTo>
                  <a:lnTo>
                    <a:pt x="4555" y="1087663"/>
                  </a:lnTo>
                  <a:lnTo>
                    <a:pt x="10171" y="1134496"/>
                  </a:lnTo>
                  <a:lnTo>
                    <a:pt x="17943" y="1180635"/>
                  </a:lnTo>
                  <a:lnTo>
                    <a:pt x="27818" y="1226028"/>
                  </a:lnTo>
                  <a:lnTo>
                    <a:pt x="39746" y="1270623"/>
                  </a:lnTo>
                  <a:lnTo>
                    <a:pt x="53673" y="1314368"/>
                  </a:lnTo>
                  <a:lnTo>
                    <a:pt x="69548" y="1357212"/>
                  </a:lnTo>
                  <a:lnTo>
                    <a:pt x="87319" y="1399101"/>
                  </a:lnTo>
                  <a:lnTo>
                    <a:pt x="106932" y="1439985"/>
                  </a:lnTo>
                  <a:lnTo>
                    <a:pt x="128337" y="1479811"/>
                  </a:lnTo>
                  <a:lnTo>
                    <a:pt x="151481" y="1518527"/>
                  </a:lnTo>
                  <a:lnTo>
                    <a:pt x="176312" y="1556081"/>
                  </a:lnTo>
                  <a:lnTo>
                    <a:pt x="202778" y="1592422"/>
                  </a:lnTo>
                  <a:lnTo>
                    <a:pt x="230827" y="1627496"/>
                  </a:lnTo>
                  <a:lnTo>
                    <a:pt x="260407" y="1661253"/>
                  </a:lnTo>
                  <a:lnTo>
                    <a:pt x="291464" y="1693640"/>
                  </a:lnTo>
                  <a:lnTo>
                    <a:pt x="323949" y="1724605"/>
                  </a:lnTo>
                  <a:lnTo>
                    <a:pt x="357808" y="1754096"/>
                  </a:lnTo>
                  <a:lnTo>
                    <a:pt x="392989" y="1782061"/>
                  </a:lnTo>
                  <a:lnTo>
                    <a:pt x="429440" y="1808449"/>
                  </a:lnTo>
                  <a:lnTo>
                    <a:pt x="467109" y="1833207"/>
                  </a:lnTo>
                  <a:lnTo>
                    <a:pt x="505944" y="1856283"/>
                  </a:lnTo>
                  <a:lnTo>
                    <a:pt x="545892" y="1877625"/>
                  </a:lnTo>
                  <a:lnTo>
                    <a:pt x="586903" y="1897181"/>
                  </a:lnTo>
                  <a:lnTo>
                    <a:pt x="628923" y="1914900"/>
                  </a:lnTo>
                  <a:lnTo>
                    <a:pt x="671900" y="1930728"/>
                  </a:lnTo>
                  <a:lnTo>
                    <a:pt x="715783" y="1944615"/>
                  </a:lnTo>
                  <a:lnTo>
                    <a:pt x="760518" y="1956509"/>
                  </a:lnTo>
                  <a:lnTo>
                    <a:pt x="806055" y="1966356"/>
                  </a:lnTo>
                  <a:lnTo>
                    <a:pt x="852341" y="1974105"/>
                  </a:lnTo>
                  <a:lnTo>
                    <a:pt x="899324" y="1979705"/>
                  </a:lnTo>
                  <a:lnTo>
                    <a:pt x="946951" y="1983103"/>
                  </a:lnTo>
                  <a:lnTo>
                    <a:pt x="995172" y="1984248"/>
                  </a:lnTo>
                  <a:lnTo>
                    <a:pt x="1043392" y="1983103"/>
                  </a:lnTo>
                  <a:lnTo>
                    <a:pt x="1091019" y="1979705"/>
                  </a:lnTo>
                  <a:lnTo>
                    <a:pt x="1138002" y="1974105"/>
                  </a:lnTo>
                  <a:lnTo>
                    <a:pt x="1184288" y="1966356"/>
                  </a:lnTo>
                  <a:lnTo>
                    <a:pt x="1229825" y="1956509"/>
                  </a:lnTo>
                  <a:lnTo>
                    <a:pt x="1274560" y="1944615"/>
                  </a:lnTo>
                  <a:lnTo>
                    <a:pt x="1318443" y="1930728"/>
                  </a:lnTo>
                  <a:lnTo>
                    <a:pt x="1361420" y="1914900"/>
                  </a:lnTo>
                  <a:lnTo>
                    <a:pt x="1403440" y="1897181"/>
                  </a:lnTo>
                  <a:lnTo>
                    <a:pt x="1444451" y="1877625"/>
                  </a:lnTo>
                  <a:lnTo>
                    <a:pt x="1484399" y="1856283"/>
                  </a:lnTo>
                  <a:lnTo>
                    <a:pt x="1523234" y="1833207"/>
                  </a:lnTo>
                  <a:lnTo>
                    <a:pt x="1560903" y="1808449"/>
                  </a:lnTo>
                  <a:lnTo>
                    <a:pt x="1597354" y="1782061"/>
                  </a:lnTo>
                  <a:lnTo>
                    <a:pt x="1632535" y="1754096"/>
                  </a:lnTo>
                  <a:lnTo>
                    <a:pt x="1666394" y="1724605"/>
                  </a:lnTo>
                  <a:lnTo>
                    <a:pt x="1698879" y="1693640"/>
                  </a:lnTo>
                  <a:lnTo>
                    <a:pt x="1729936" y="1661253"/>
                  </a:lnTo>
                  <a:lnTo>
                    <a:pt x="1759516" y="1627496"/>
                  </a:lnTo>
                  <a:lnTo>
                    <a:pt x="1787565" y="1592422"/>
                  </a:lnTo>
                  <a:lnTo>
                    <a:pt x="1814031" y="1556081"/>
                  </a:lnTo>
                  <a:lnTo>
                    <a:pt x="1838862" y="1518527"/>
                  </a:lnTo>
                  <a:lnTo>
                    <a:pt x="1862006" y="1479811"/>
                  </a:lnTo>
                  <a:lnTo>
                    <a:pt x="1883411" y="1439985"/>
                  </a:lnTo>
                  <a:lnTo>
                    <a:pt x="1903024" y="1399101"/>
                  </a:lnTo>
                  <a:lnTo>
                    <a:pt x="1920795" y="1357212"/>
                  </a:lnTo>
                  <a:lnTo>
                    <a:pt x="1936670" y="1314368"/>
                  </a:lnTo>
                  <a:lnTo>
                    <a:pt x="1950597" y="1270623"/>
                  </a:lnTo>
                  <a:lnTo>
                    <a:pt x="1962525" y="1226028"/>
                  </a:lnTo>
                  <a:lnTo>
                    <a:pt x="1972400" y="1180635"/>
                  </a:lnTo>
                  <a:lnTo>
                    <a:pt x="1980172" y="1134496"/>
                  </a:lnTo>
                  <a:lnTo>
                    <a:pt x="1985788" y="1087663"/>
                  </a:lnTo>
                  <a:lnTo>
                    <a:pt x="1989196" y="1040188"/>
                  </a:lnTo>
                  <a:lnTo>
                    <a:pt x="1990343" y="992124"/>
                  </a:lnTo>
                  <a:lnTo>
                    <a:pt x="1989196" y="944059"/>
                  </a:lnTo>
                  <a:lnTo>
                    <a:pt x="1985788" y="896584"/>
                  </a:lnTo>
                  <a:lnTo>
                    <a:pt x="1980172" y="849751"/>
                  </a:lnTo>
                  <a:lnTo>
                    <a:pt x="1972400" y="803612"/>
                  </a:lnTo>
                  <a:lnTo>
                    <a:pt x="1962525" y="758219"/>
                  </a:lnTo>
                  <a:lnTo>
                    <a:pt x="1950597" y="713624"/>
                  </a:lnTo>
                  <a:lnTo>
                    <a:pt x="1936670" y="669879"/>
                  </a:lnTo>
                  <a:lnTo>
                    <a:pt x="1920795" y="627035"/>
                  </a:lnTo>
                  <a:lnTo>
                    <a:pt x="1903024" y="585146"/>
                  </a:lnTo>
                  <a:lnTo>
                    <a:pt x="1883411" y="544262"/>
                  </a:lnTo>
                  <a:lnTo>
                    <a:pt x="1862006" y="504436"/>
                  </a:lnTo>
                  <a:lnTo>
                    <a:pt x="1838862" y="465720"/>
                  </a:lnTo>
                  <a:lnTo>
                    <a:pt x="1814031" y="428166"/>
                  </a:lnTo>
                  <a:lnTo>
                    <a:pt x="1787565" y="391825"/>
                  </a:lnTo>
                  <a:lnTo>
                    <a:pt x="1759516" y="356751"/>
                  </a:lnTo>
                  <a:lnTo>
                    <a:pt x="1729936" y="322994"/>
                  </a:lnTo>
                  <a:lnTo>
                    <a:pt x="1698879" y="290607"/>
                  </a:lnTo>
                  <a:lnTo>
                    <a:pt x="1666394" y="259642"/>
                  </a:lnTo>
                  <a:lnTo>
                    <a:pt x="1632535" y="230151"/>
                  </a:lnTo>
                  <a:lnTo>
                    <a:pt x="1597354" y="202186"/>
                  </a:lnTo>
                  <a:lnTo>
                    <a:pt x="1560903" y="175798"/>
                  </a:lnTo>
                  <a:lnTo>
                    <a:pt x="1523234" y="151040"/>
                  </a:lnTo>
                  <a:lnTo>
                    <a:pt x="1484399" y="127964"/>
                  </a:lnTo>
                  <a:lnTo>
                    <a:pt x="1444451" y="106622"/>
                  </a:lnTo>
                  <a:lnTo>
                    <a:pt x="1403440" y="87066"/>
                  </a:lnTo>
                  <a:lnTo>
                    <a:pt x="1361420" y="69347"/>
                  </a:lnTo>
                  <a:lnTo>
                    <a:pt x="1318443" y="53519"/>
                  </a:lnTo>
                  <a:lnTo>
                    <a:pt x="1274560" y="39632"/>
                  </a:lnTo>
                  <a:lnTo>
                    <a:pt x="1229825" y="27738"/>
                  </a:lnTo>
                  <a:lnTo>
                    <a:pt x="1184288" y="17891"/>
                  </a:lnTo>
                  <a:lnTo>
                    <a:pt x="1138002" y="10142"/>
                  </a:lnTo>
                  <a:lnTo>
                    <a:pt x="1091019" y="4542"/>
                  </a:lnTo>
                  <a:lnTo>
                    <a:pt x="1043392" y="1144"/>
                  </a:lnTo>
                  <a:lnTo>
                    <a:pt x="995172" y="0"/>
                  </a:lnTo>
                  <a:close/>
                </a:path>
              </a:pathLst>
            </a:custGeom>
            <a:solidFill>
              <a:srgbClr val="849F4A"/>
            </a:solidFill>
          </p:spPr>
          <p:txBody>
            <a:bodyPr wrap="square" lIns="0" tIns="0" rIns="0" bIns="0" rtlCol="0"/>
            <a:lstStyle/>
            <a:p>
              <a:pPr algn="ctr"/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2970148" y="3878371"/>
              <a:ext cx="1990725" cy="1984375"/>
            </a:xfrm>
            <a:custGeom>
              <a:avLst/>
              <a:gdLst/>
              <a:ahLst/>
              <a:cxnLst/>
              <a:rect l="l" t="t" r="r" b="b"/>
              <a:pathLst>
                <a:path w="1990725" h="1984375">
                  <a:moveTo>
                    <a:pt x="0" y="992124"/>
                  </a:moveTo>
                  <a:lnTo>
                    <a:pt x="1147" y="944059"/>
                  </a:lnTo>
                  <a:lnTo>
                    <a:pt x="4555" y="896584"/>
                  </a:lnTo>
                  <a:lnTo>
                    <a:pt x="10171" y="849751"/>
                  </a:lnTo>
                  <a:lnTo>
                    <a:pt x="17943" y="803612"/>
                  </a:lnTo>
                  <a:lnTo>
                    <a:pt x="27818" y="758219"/>
                  </a:lnTo>
                  <a:lnTo>
                    <a:pt x="39746" y="713624"/>
                  </a:lnTo>
                  <a:lnTo>
                    <a:pt x="53673" y="669879"/>
                  </a:lnTo>
                  <a:lnTo>
                    <a:pt x="69548" y="627035"/>
                  </a:lnTo>
                  <a:lnTo>
                    <a:pt x="87319" y="585146"/>
                  </a:lnTo>
                  <a:lnTo>
                    <a:pt x="106932" y="544262"/>
                  </a:lnTo>
                  <a:lnTo>
                    <a:pt x="128337" y="504436"/>
                  </a:lnTo>
                  <a:lnTo>
                    <a:pt x="151481" y="465720"/>
                  </a:lnTo>
                  <a:lnTo>
                    <a:pt x="176312" y="428166"/>
                  </a:lnTo>
                  <a:lnTo>
                    <a:pt x="202778" y="391825"/>
                  </a:lnTo>
                  <a:lnTo>
                    <a:pt x="230827" y="356751"/>
                  </a:lnTo>
                  <a:lnTo>
                    <a:pt x="260407" y="322994"/>
                  </a:lnTo>
                  <a:lnTo>
                    <a:pt x="291464" y="290607"/>
                  </a:lnTo>
                  <a:lnTo>
                    <a:pt x="323949" y="259642"/>
                  </a:lnTo>
                  <a:lnTo>
                    <a:pt x="357808" y="230151"/>
                  </a:lnTo>
                  <a:lnTo>
                    <a:pt x="392989" y="202186"/>
                  </a:lnTo>
                  <a:lnTo>
                    <a:pt x="429440" y="175798"/>
                  </a:lnTo>
                  <a:lnTo>
                    <a:pt x="467109" y="151040"/>
                  </a:lnTo>
                  <a:lnTo>
                    <a:pt x="505944" y="127964"/>
                  </a:lnTo>
                  <a:lnTo>
                    <a:pt x="545892" y="106622"/>
                  </a:lnTo>
                  <a:lnTo>
                    <a:pt x="586903" y="87066"/>
                  </a:lnTo>
                  <a:lnTo>
                    <a:pt x="628923" y="69347"/>
                  </a:lnTo>
                  <a:lnTo>
                    <a:pt x="671900" y="53519"/>
                  </a:lnTo>
                  <a:lnTo>
                    <a:pt x="715783" y="39632"/>
                  </a:lnTo>
                  <a:lnTo>
                    <a:pt x="760518" y="27738"/>
                  </a:lnTo>
                  <a:lnTo>
                    <a:pt x="806055" y="17891"/>
                  </a:lnTo>
                  <a:lnTo>
                    <a:pt x="852341" y="10142"/>
                  </a:lnTo>
                  <a:lnTo>
                    <a:pt x="899324" y="4542"/>
                  </a:lnTo>
                  <a:lnTo>
                    <a:pt x="946951" y="1144"/>
                  </a:lnTo>
                  <a:lnTo>
                    <a:pt x="995172" y="0"/>
                  </a:lnTo>
                  <a:lnTo>
                    <a:pt x="1043392" y="1144"/>
                  </a:lnTo>
                  <a:lnTo>
                    <a:pt x="1091019" y="4542"/>
                  </a:lnTo>
                  <a:lnTo>
                    <a:pt x="1138002" y="10142"/>
                  </a:lnTo>
                  <a:lnTo>
                    <a:pt x="1184288" y="17891"/>
                  </a:lnTo>
                  <a:lnTo>
                    <a:pt x="1229825" y="27738"/>
                  </a:lnTo>
                  <a:lnTo>
                    <a:pt x="1274560" y="39632"/>
                  </a:lnTo>
                  <a:lnTo>
                    <a:pt x="1318443" y="53519"/>
                  </a:lnTo>
                  <a:lnTo>
                    <a:pt x="1361420" y="69347"/>
                  </a:lnTo>
                  <a:lnTo>
                    <a:pt x="1403440" y="87066"/>
                  </a:lnTo>
                  <a:lnTo>
                    <a:pt x="1444451" y="106622"/>
                  </a:lnTo>
                  <a:lnTo>
                    <a:pt x="1484399" y="127964"/>
                  </a:lnTo>
                  <a:lnTo>
                    <a:pt x="1523234" y="151040"/>
                  </a:lnTo>
                  <a:lnTo>
                    <a:pt x="1560903" y="175798"/>
                  </a:lnTo>
                  <a:lnTo>
                    <a:pt x="1597354" y="202186"/>
                  </a:lnTo>
                  <a:lnTo>
                    <a:pt x="1632535" y="230151"/>
                  </a:lnTo>
                  <a:lnTo>
                    <a:pt x="1666394" y="259642"/>
                  </a:lnTo>
                  <a:lnTo>
                    <a:pt x="1698879" y="290607"/>
                  </a:lnTo>
                  <a:lnTo>
                    <a:pt x="1729936" y="322994"/>
                  </a:lnTo>
                  <a:lnTo>
                    <a:pt x="1759516" y="356751"/>
                  </a:lnTo>
                  <a:lnTo>
                    <a:pt x="1787565" y="391825"/>
                  </a:lnTo>
                  <a:lnTo>
                    <a:pt x="1814031" y="428166"/>
                  </a:lnTo>
                  <a:lnTo>
                    <a:pt x="1838862" y="465720"/>
                  </a:lnTo>
                  <a:lnTo>
                    <a:pt x="1862006" y="504436"/>
                  </a:lnTo>
                  <a:lnTo>
                    <a:pt x="1883411" y="544262"/>
                  </a:lnTo>
                  <a:lnTo>
                    <a:pt x="1903024" y="585146"/>
                  </a:lnTo>
                  <a:lnTo>
                    <a:pt x="1920795" y="627035"/>
                  </a:lnTo>
                  <a:lnTo>
                    <a:pt x="1936670" y="669879"/>
                  </a:lnTo>
                  <a:lnTo>
                    <a:pt x="1950597" y="713624"/>
                  </a:lnTo>
                  <a:lnTo>
                    <a:pt x="1962525" y="758219"/>
                  </a:lnTo>
                  <a:lnTo>
                    <a:pt x="1972400" y="803612"/>
                  </a:lnTo>
                  <a:lnTo>
                    <a:pt x="1980172" y="849751"/>
                  </a:lnTo>
                  <a:lnTo>
                    <a:pt x="1985788" y="896584"/>
                  </a:lnTo>
                  <a:lnTo>
                    <a:pt x="1989196" y="944059"/>
                  </a:lnTo>
                  <a:lnTo>
                    <a:pt x="1990343" y="992124"/>
                  </a:lnTo>
                  <a:lnTo>
                    <a:pt x="1989196" y="1040188"/>
                  </a:lnTo>
                  <a:lnTo>
                    <a:pt x="1985788" y="1087663"/>
                  </a:lnTo>
                  <a:lnTo>
                    <a:pt x="1980172" y="1134496"/>
                  </a:lnTo>
                  <a:lnTo>
                    <a:pt x="1972400" y="1180635"/>
                  </a:lnTo>
                  <a:lnTo>
                    <a:pt x="1962525" y="1226028"/>
                  </a:lnTo>
                  <a:lnTo>
                    <a:pt x="1950597" y="1270623"/>
                  </a:lnTo>
                  <a:lnTo>
                    <a:pt x="1936670" y="1314368"/>
                  </a:lnTo>
                  <a:lnTo>
                    <a:pt x="1920795" y="1357212"/>
                  </a:lnTo>
                  <a:lnTo>
                    <a:pt x="1903024" y="1399101"/>
                  </a:lnTo>
                  <a:lnTo>
                    <a:pt x="1883411" y="1439985"/>
                  </a:lnTo>
                  <a:lnTo>
                    <a:pt x="1862006" y="1479811"/>
                  </a:lnTo>
                  <a:lnTo>
                    <a:pt x="1838862" y="1518527"/>
                  </a:lnTo>
                  <a:lnTo>
                    <a:pt x="1814031" y="1556081"/>
                  </a:lnTo>
                  <a:lnTo>
                    <a:pt x="1787565" y="1592422"/>
                  </a:lnTo>
                  <a:lnTo>
                    <a:pt x="1759516" y="1627496"/>
                  </a:lnTo>
                  <a:lnTo>
                    <a:pt x="1729936" y="1661253"/>
                  </a:lnTo>
                  <a:lnTo>
                    <a:pt x="1698879" y="1693640"/>
                  </a:lnTo>
                  <a:lnTo>
                    <a:pt x="1666394" y="1724605"/>
                  </a:lnTo>
                  <a:lnTo>
                    <a:pt x="1632535" y="1754096"/>
                  </a:lnTo>
                  <a:lnTo>
                    <a:pt x="1597354" y="1782061"/>
                  </a:lnTo>
                  <a:lnTo>
                    <a:pt x="1560903" y="1808449"/>
                  </a:lnTo>
                  <a:lnTo>
                    <a:pt x="1523234" y="1833207"/>
                  </a:lnTo>
                  <a:lnTo>
                    <a:pt x="1484399" y="1856283"/>
                  </a:lnTo>
                  <a:lnTo>
                    <a:pt x="1444451" y="1877625"/>
                  </a:lnTo>
                  <a:lnTo>
                    <a:pt x="1403440" y="1897181"/>
                  </a:lnTo>
                  <a:lnTo>
                    <a:pt x="1361420" y="1914900"/>
                  </a:lnTo>
                  <a:lnTo>
                    <a:pt x="1318443" y="1930728"/>
                  </a:lnTo>
                  <a:lnTo>
                    <a:pt x="1274560" y="1944615"/>
                  </a:lnTo>
                  <a:lnTo>
                    <a:pt x="1229825" y="1956509"/>
                  </a:lnTo>
                  <a:lnTo>
                    <a:pt x="1184288" y="1966356"/>
                  </a:lnTo>
                  <a:lnTo>
                    <a:pt x="1138002" y="1974105"/>
                  </a:lnTo>
                  <a:lnTo>
                    <a:pt x="1091019" y="1979705"/>
                  </a:lnTo>
                  <a:lnTo>
                    <a:pt x="1043392" y="1983103"/>
                  </a:lnTo>
                  <a:lnTo>
                    <a:pt x="995172" y="1984248"/>
                  </a:lnTo>
                  <a:lnTo>
                    <a:pt x="946951" y="1983103"/>
                  </a:lnTo>
                  <a:lnTo>
                    <a:pt x="899324" y="1979705"/>
                  </a:lnTo>
                  <a:lnTo>
                    <a:pt x="852341" y="1974105"/>
                  </a:lnTo>
                  <a:lnTo>
                    <a:pt x="806055" y="1966356"/>
                  </a:lnTo>
                  <a:lnTo>
                    <a:pt x="760518" y="1956509"/>
                  </a:lnTo>
                  <a:lnTo>
                    <a:pt x="715783" y="1944615"/>
                  </a:lnTo>
                  <a:lnTo>
                    <a:pt x="671900" y="1930728"/>
                  </a:lnTo>
                  <a:lnTo>
                    <a:pt x="628923" y="1914900"/>
                  </a:lnTo>
                  <a:lnTo>
                    <a:pt x="586903" y="1897181"/>
                  </a:lnTo>
                  <a:lnTo>
                    <a:pt x="545892" y="1877625"/>
                  </a:lnTo>
                  <a:lnTo>
                    <a:pt x="505944" y="1856283"/>
                  </a:lnTo>
                  <a:lnTo>
                    <a:pt x="467109" y="1833207"/>
                  </a:lnTo>
                  <a:lnTo>
                    <a:pt x="429440" y="1808449"/>
                  </a:lnTo>
                  <a:lnTo>
                    <a:pt x="392989" y="1782061"/>
                  </a:lnTo>
                  <a:lnTo>
                    <a:pt x="357808" y="1754096"/>
                  </a:lnTo>
                  <a:lnTo>
                    <a:pt x="323949" y="1724605"/>
                  </a:lnTo>
                  <a:lnTo>
                    <a:pt x="291464" y="1693640"/>
                  </a:lnTo>
                  <a:lnTo>
                    <a:pt x="260407" y="1661253"/>
                  </a:lnTo>
                  <a:lnTo>
                    <a:pt x="230827" y="1627496"/>
                  </a:lnTo>
                  <a:lnTo>
                    <a:pt x="202778" y="1592422"/>
                  </a:lnTo>
                  <a:lnTo>
                    <a:pt x="176312" y="1556081"/>
                  </a:lnTo>
                  <a:lnTo>
                    <a:pt x="151481" y="1518527"/>
                  </a:lnTo>
                  <a:lnTo>
                    <a:pt x="128337" y="1479811"/>
                  </a:lnTo>
                  <a:lnTo>
                    <a:pt x="106932" y="1439985"/>
                  </a:lnTo>
                  <a:lnTo>
                    <a:pt x="87319" y="1399101"/>
                  </a:lnTo>
                  <a:lnTo>
                    <a:pt x="69548" y="1357212"/>
                  </a:lnTo>
                  <a:lnTo>
                    <a:pt x="53673" y="1314368"/>
                  </a:lnTo>
                  <a:lnTo>
                    <a:pt x="39746" y="1270623"/>
                  </a:lnTo>
                  <a:lnTo>
                    <a:pt x="27818" y="1226028"/>
                  </a:lnTo>
                  <a:lnTo>
                    <a:pt x="17943" y="1180635"/>
                  </a:lnTo>
                  <a:lnTo>
                    <a:pt x="10171" y="1134496"/>
                  </a:lnTo>
                  <a:lnTo>
                    <a:pt x="4555" y="1087663"/>
                  </a:lnTo>
                  <a:lnTo>
                    <a:pt x="1147" y="1040188"/>
                  </a:lnTo>
                  <a:lnTo>
                    <a:pt x="0" y="992124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Gill Sans MT" panose="020B0502020104020203" pitchFamily="34" charset="0"/>
              </a:endParaRPr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45719" y="435305"/>
            <a:ext cx="5126355" cy="6296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US" sz="4000" spc="60" dirty="0">
                <a:solidFill>
                  <a:srgbClr val="131313"/>
                </a:solidFill>
                <a:latin typeface="Gill Sans MT" panose="020B0502020104020203" pitchFamily="34" charset="0"/>
                <a:ea typeface="+mj-ea"/>
                <a:cs typeface="Arial"/>
              </a:rPr>
              <a:t>INDIKASI JADWAL</a:t>
            </a:r>
            <a:endParaRPr sz="4000" spc="60" dirty="0">
              <a:solidFill>
                <a:srgbClr val="131313"/>
              </a:solidFill>
              <a:latin typeface="Gill Sans MT" panose="020B0502020104020203" pitchFamily="34" charset="0"/>
              <a:ea typeface="+mj-ea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8254" y="1182750"/>
            <a:ext cx="16436340" cy="14604"/>
          </a:xfrm>
          <a:custGeom>
            <a:avLst/>
            <a:gdLst/>
            <a:ahLst/>
            <a:cxnLst/>
            <a:rect l="l" t="t" r="r" b="b"/>
            <a:pathLst>
              <a:path w="16436340" h="14605">
                <a:moveTo>
                  <a:pt x="0" y="14477"/>
                </a:moveTo>
                <a:lnTo>
                  <a:pt x="16435793" y="0"/>
                </a:lnTo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349006" y="4108033"/>
            <a:ext cx="1990718" cy="12426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4000" b="1" spc="-190" dirty="0">
                <a:solidFill>
                  <a:schemeClr val="bg1"/>
                </a:solidFill>
                <a:latin typeface="Gill Sans MT" panose="020B0502020104020203" pitchFamily="34" charset="0"/>
                <a:ea typeface="+mj-ea"/>
                <a:cs typeface="Arial"/>
              </a:rPr>
              <a:t>19 – 24  Jan</a:t>
            </a:r>
            <a:endParaRPr sz="4000" b="1" spc="-190" dirty="0">
              <a:solidFill>
                <a:schemeClr val="bg1"/>
              </a:solidFill>
              <a:latin typeface="Gill Sans MT" panose="020B0502020104020203" pitchFamily="34" charset="0"/>
              <a:ea typeface="+mj-ea"/>
              <a:cs typeface="Arial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893318" y="3640118"/>
            <a:ext cx="1990725" cy="1984375"/>
            <a:chOff x="745236" y="3890771"/>
            <a:chExt cx="1990725" cy="1984375"/>
          </a:xfrm>
        </p:grpSpPr>
        <p:sp>
          <p:nvSpPr>
            <p:cNvPr id="23" name="object 23"/>
            <p:cNvSpPr/>
            <p:nvPr/>
          </p:nvSpPr>
          <p:spPr>
            <a:xfrm>
              <a:off x="745236" y="3890771"/>
              <a:ext cx="1990725" cy="1984375"/>
            </a:xfrm>
            <a:custGeom>
              <a:avLst/>
              <a:gdLst/>
              <a:ahLst/>
              <a:cxnLst/>
              <a:rect l="l" t="t" r="r" b="b"/>
              <a:pathLst>
                <a:path w="1990725" h="1984375">
                  <a:moveTo>
                    <a:pt x="995171" y="0"/>
                  </a:moveTo>
                  <a:lnTo>
                    <a:pt x="946955" y="1144"/>
                  </a:lnTo>
                  <a:lnTo>
                    <a:pt x="899330" y="4542"/>
                  </a:lnTo>
                  <a:lnTo>
                    <a:pt x="852350" y="10142"/>
                  </a:lnTo>
                  <a:lnTo>
                    <a:pt x="806066" y="17891"/>
                  </a:lnTo>
                  <a:lnTo>
                    <a:pt x="760531" y="27738"/>
                  </a:lnTo>
                  <a:lnTo>
                    <a:pt x="715796" y="39632"/>
                  </a:lnTo>
                  <a:lnTo>
                    <a:pt x="671915" y="53519"/>
                  </a:lnTo>
                  <a:lnTo>
                    <a:pt x="628938" y="69347"/>
                  </a:lnTo>
                  <a:lnTo>
                    <a:pt x="586919" y="87066"/>
                  </a:lnTo>
                  <a:lnTo>
                    <a:pt x="545909" y="106622"/>
                  </a:lnTo>
                  <a:lnTo>
                    <a:pt x="505961" y="127964"/>
                  </a:lnTo>
                  <a:lnTo>
                    <a:pt x="467126" y="151040"/>
                  </a:lnTo>
                  <a:lnTo>
                    <a:pt x="429456" y="175798"/>
                  </a:lnTo>
                  <a:lnTo>
                    <a:pt x="393005" y="202186"/>
                  </a:lnTo>
                  <a:lnTo>
                    <a:pt x="357823" y="230151"/>
                  </a:lnTo>
                  <a:lnTo>
                    <a:pt x="323964" y="259642"/>
                  </a:lnTo>
                  <a:lnTo>
                    <a:pt x="291479" y="290607"/>
                  </a:lnTo>
                  <a:lnTo>
                    <a:pt x="260420" y="322994"/>
                  </a:lnTo>
                  <a:lnTo>
                    <a:pt x="230840" y="356751"/>
                  </a:lnTo>
                  <a:lnTo>
                    <a:pt x="202790" y="391825"/>
                  </a:lnTo>
                  <a:lnTo>
                    <a:pt x="176323" y="428166"/>
                  </a:lnTo>
                  <a:lnTo>
                    <a:pt x="151491" y="465720"/>
                  </a:lnTo>
                  <a:lnTo>
                    <a:pt x="128345" y="504436"/>
                  </a:lnTo>
                  <a:lnTo>
                    <a:pt x="106939" y="544262"/>
                  </a:lnTo>
                  <a:lnTo>
                    <a:pt x="87324" y="585146"/>
                  </a:lnTo>
                  <a:lnTo>
                    <a:pt x="69553" y="627035"/>
                  </a:lnTo>
                  <a:lnTo>
                    <a:pt x="53677" y="669879"/>
                  </a:lnTo>
                  <a:lnTo>
                    <a:pt x="39749" y="713624"/>
                  </a:lnTo>
                  <a:lnTo>
                    <a:pt x="27821" y="758219"/>
                  </a:lnTo>
                  <a:lnTo>
                    <a:pt x="17944" y="803612"/>
                  </a:lnTo>
                  <a:lnTo>
                    <a:pt x="10171" y="849751"/>
                  </a:lnTo>
                  <a:lnTo>
                    <a:pt x="4555" y="896584"/>
                  </a:lnTo>
                  <a:lnTo>
                    <a:pt x="1147" y="944059"/>
                  </a:lnTo>
                  <a:lnTo>
                    <a:pt x="0" y="992124"/>
                  </a:lnTo>
                  <a:lnTo>
                    <a:pt x="1147" y="1040188"/>
                  </a:lnTo>
                  <a:lnTo>
                    <a:pt x="4555" y="1087663"/>
                  </a:lnTo>
                  <a:lnTo>
                    <a:pt x="10171" y="1134496"/>
                  </a:lnTo>
                  <a:lnTo>
                    <a:pt x="17944" y="1180635"/>
                  </a:lnTo>
                  <a:lnTo>
                    <a:pt x="27821" y="1226028"/>
                  </a:lnTo>
                  <a:lnTo>
                    <a:pt x="39749" y="1270623"/>
                  </a:lnTo>
                  <a:lnTo>
                    <a:pt x="53677" y="1314368"/>
                  </a:lnTo>
                  <a:lnTo>
                    <a:pt x="69553" y="1357212"/>
                  </a:lnTo>
                  <a:lnTo>
                    <a:pt x="87324" y="1399101"/>
                  </a:lnTo>
                  <a:lnTo>
                    <a:pt x="106939" y="1439985"/>
                  </a:lnTo>
                  <a:lnTo>
                    <a:pt x="128345" y="1479811"/>
                  </a:lnTo>
                  <a:lnTo>
                    <a:pt x="151491" y="1518527"/>
                  </a:lnTo>
                  <a:lnTo>
                    <a:pt x="176323" y="1556081"/>
                  </a:lnTo>
                  <a:lnTo>
                    <a:pt x="202790" y="1592422"/>
                  </a:lnTo>
                  <a:lnTo>
                    <a:pt x="230840" y="1627496"/>
                  </a:lnTo>
                  <a:lnTo>
                    <a:pt x="260420" y="1661253"/>
                  </a:lnTo>
                  <a:lnTo>
                    <a:pt x="291479" y="1693640"/>
                  </a:lnTo>
                  <a:lnTo>
                    <a:pt x="323964" y="1724605"/>
                  </a:lnTo>
                  <a:lnTo>
                    <a:pt x="357823" y="1754096"/>
                  </a:lnTo>
                  <a:lnTo>
                    <a:pt x="393005" y="1782061"/>
                  </a:lnTo>
                  <a:lnTo>
                    <a:pt x="429456" y="1808449"/>
                  </a:lnTo>
                  <a:lnTo>
                    <a:pt x="467126" y="1833207"/>
                  </a:lnTo>
                  <a:lnTo>
                    <a:pt x="505961" y="1856283"/>
                  </a:lnTo>
                  <a:lnTo>
                    <a:pt x="545909" y="1877625"/>
                  </a:lnTo>
                  <a:lnTo>
                    <a:pt x="586919" y="1897181"/>
                  </a:lnTo>
                  <a:lnTo>
                    <a:pt x="628938" y="1914900"/>
                  </a:lnTo>
                  <a:lnTo>
                    <a:pt x="671915" y="1930728"/>
                  </a:lnTo>
                  <a:lnTo>
                    <a:pt x="715796" y="1944615"/>
                  </a:lnTo>
                  <a:lnTo>
                    <a:pt x="760531" y="1956509"/>
                  </a:lnTo>
                  <a:lnTo>
                    <a:pt x="806066" y="1966356"/>
                  </a:lnTo>
                  <a:lnTo>
                    <a:pt x="852350" y="1974105"/>
                  </a:lnTo>
                  <a:lnTo>
                    <a:pt x="899330" y="1979705"/>
                  </a:lnTo>
                  <a:lnTo>
                    <a:pt x="946955" y="1983103"/>
                  </a:lnTo>
                  <a:lnTo>
                    <a:pt x="995171" y="1984248"/>
                  </a:lnTo>
                  <a:lnTo>
                    <a:pt x="1043392" y="1983103"/>
                  </a:lnTo>
                  <a:lnTo>
                    <a:pt x="1091019" y="1979705"/>
                  </a:lnTo>
                  <a:lnTo>
                    <a:pt x="1138002" y="1974105"/>
                  </a:lnTo>
                  <a:lnTo>
                    <a:pt x="1184288" y="1966356"/>
                  </a:lnTo>
                  <a:lnTo>
                    <a:pt x="1229825" y="1956509"/>
                  </a:lnTo>
                  <a:lnTo>
                    <a:pt x="1274560" y="1944615"/>
                  </a:lnTo>
                  <a:lnTo>
                    <a:pt x="1318443" y="1930728"/>
                  </a:lnTo>
                  <a:lnTo>
                    <a:pt x="1361420" y="1914900"/>
                  </a:lnTo>
                  <a:lnTo>
                    <a:pt x="1403440" y="1897181"/>
                  </a:lnTo>
                  <a:lnTo>
                    <a:pt x="1444451" y="1877625"/>
                  </a:lnTo>
                  <a:lnTo>
                    <a:pt x="1484399" y="1856283"/>
                  </a:lnTo>
                  <a:lnTo>
                    <a:pt x="1523234" y="1833207"/>
                  </a:lnTo>
                  <a:lnTo>
                    <a:pt x="1560903" y="1808449"/>
                  </a:lnTo>
                  <a:lnTo>
                    <a:pt x="1597354" y="1782061"/>
                  </a:lnTo>
                  <a:lnTo>
                    <a:pt x="1632535" y="1754096"/>
                  </a:lnTo>
                  <a:lnTo>
                    <a:pt x="1666394" y="1724605"/>
                  </a:lnTo>
                  <a:lnTo>
                    <a:pt x="1698879" y="1693640"/>
                  </a:lnTo>
                  <a:lnTo>
                    <a:pt x="1729936" y="1661253"/>
                  </a:lnTo>
                  <a:lnTo>
                    <a:pt x="1759516" y="1627496"/>
                  </a:lnTo>
                  <a:lnTo>
                    <a:pt x="1787565" y="1592422"/>
                  </a:lnTo>
                  <a:lnTo>
                    <a:pt x="1814031" y="1556081"/>
                  </a:lnTo>
                  <a:lnTo>
                    <a:pt x="1838862" y="1518527"/>
                  </a:lnTo>
                  <a:lnTo>
                    <a:pt x="1862006" y="1479811"/>
                  </a:lnTo>
                  <a:lnTo>
                    <a:pt x="1883411" y="1439985"/>
                  </a:lnTo>
                  <a:lnTo>
                    <a:pt x="1903024" y="1399101"/>
                  </a:lnTo>
                  <a:lnTo>
                    <a:pt x="1920795" y="1357212"/>
                  </a:lnTo>
                  <a:lnTo>
                    <a:pt x="1936670" y="1314368"/>
                  </a:lnTo>
                  <a:lnTo>
                    <a:pt x="1950597" y="1270623"/>
                  </a:lnTo>
                  <a:lnTo>
                    <a:pt x="1962525" y="1226028"/>
                  </a:lnTo>
                  <a:lnTo>
                    <a:pt x="1972400" y="1180635"/>
                  </a:lnTo>
                  <a:lnTo>
                    <a:pt x="1980172" y="1134496"/>
                  </a:lnTo>
                  <a:lnTo>
                    <a:pt x="1985788" y="1087663"/>
                  </a:lnTo>
                  <a:lnTo>
                    <a:pt x="1989196" y="1040188"/>
                  </a:lnTo>
                  <a:lnTo>
                    <a:pt x="1990344" y="992124"/>
                  </a:lnTo>
                  <a:lnTo>
                    <a:pt x="1989196" y="944059"/>
                  </a:lnTo>
                  <a:lnTo>
                    <a:pt x="1985788" y="896584"/>
                  </a:lnTo>
                  <a:lnTo>
                    <a:pt x="1980172" y="849751"/>
                  </a:lnTo>
                  <a:lnTo>
                    <a:pt x="1972400" y="803612"/>
                  </a:lnTo>
                  <a:lnTo>
                    <a:pt x="1962525" y="758219"/>
                  </a:lnTo>
                  <a:lnTo>
                    <a:pt x="1950597" y="713624"/>
                  </a:lnTo>
                  <a:lnTo>
                    <a:pt x="1936670" y="669879"/>
                  </a:lnTo>
                  <a:lnTo>
                    <a:pt x="1920795" y="627035"/>
                  </a:lnTo>
                  <a:lnTo>
                    <a:pt x="1903024" y="585146"/>
                  </a:lnTo>
                  <a:lnTo>
                    <a:pt x="1883411" y="544262"/>
                  </a:lnTo>
                  <a:lnTo>
                    <a:pt x="1862006" y="504436"/>
                  </a:lnTo>
                  <a:lnTo>
                    <a:pt x="1838862" y="465720"/>
                  </a:lnTo>
                  <a:lnTo>
                    <a:pt x="1814031" y="428166"/>
                  </a:lnTo>
                  <a:lnTo>
                    <a:pt x="1787565" y="391825"/>
                  </a:lnTo>
                  <a:lnTo>
                    <a:pt x="1759516" y="356751"/>
                  </a:lnTo>
                  <a:lnTo>
                    <a:pt x="1729936" y="322994"/>
                  </a:lnTo>
                  <a:lnTo>
                    <a:pt x="1698879" y="290607"/>
                  </a:lnTo>
                  <a:lnTo>
                    <a:pt x="1666394" y="259642"/>
                  </a:lnTo>
                  <a:lnTo>
                    <a:pt x="1632535" y="230151"/>
                  </a:lnTo>
                  <a:lnTo>
                    <a:pt x="1597354" y="202186"/>
                  </a:lnTo>
                  <a:lnTo>
                    <a:pt x="1560903" y="175798"/>
                  </a:lnTo>
                  <a:lnTo>
                    <a:pt x="1523234" y="151040"/>
                  </a:lnTo>
                  <a:lnTo>
                    <a:pt x="1484399" y="127964"/>
                  </a:lnTo>
                  <a:lnTo>
                    <a:pt x="1444451" y="106622"/>
                  </a:lnTo>
                  <a:lnTo>
                    <a:pt x="1403440" y="87066"/>
                  </a:lnTo>
                  <a:lnTo>
                    <a:pt x="1361420" y="69347"/>
                  </a:lnTo>
                  <a:lnTo>
                    <a:pt x="1318443" y="53519"/>
                  </a:lnTo>
                  <a:lnTo>
                    <a:pt x="1274560" y="39632"/>
                  </a:lnTo>
                  <a:lnTo>
                    <a:pt x="1229825" y="27738"/>
                  </a:lnTo>
                  <a:lnTo>
                    <a:pt x="1184288" y="17891"/>
                  </a:lnTo>
                  <a:lnTo>
                    <a:pt x="1138002" y="10142"/>
                  </a:lnTo>
                  <a:lnTo>
                    <a:pt x="1091019" y="4542"/>
                  </a:lnTo>
                  <a:lnTo>
                    <a:pt x="1043392" y="1144"/>
                  </a:lnTo>
                  <a:lnTo>
                    <a:pt x="995171" y="0"/>
                  </a:lnTo>
                  <a:close/>
                </a:path>
              </a:pathLst>
            </a:custGeom>
            <a:solidFill>
              <a:srgbClr val="70883E"/>
            </a:solidFill>
          </p:spPr>
          <p:txBody>
            <a:bodyPr wrap="square" lIns="0" tIns="0" rIns="0" bIns="0" rtlCol="0"/>
            <a:lstStyle/>
            <a:p>
              <a:pPr algn="ctr"/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745236" y="3890771"/>
              <a:ext cx="1990725" cy="1984375"/>
            </a:xfrm>
            <a:custGeom>
              <a:avLst/>
              <a:gdLst/>
              <a:ahLst/>
              <a:cxnLst/>
              <a:rect l="l" t="t" r="r" b="b"/>
              <a:pathLst>
                <a:path w="1990725" h="1984375">
                  <a:moveTo>
                    <a:pt x="0" y="992124"/>
                  </a:moveTo>
                  <a:lnTo>
                    <a:pt x="1147" y="944059"/>
                  </a:lnTo>
                  <a:lnTo>
                    <a:pt x="4555" y="896584"/>
                  </a:lnTo>
                  <a:lnTo>
                    <a:pt x="10171" y="849751"/>
                  </a:lnTo>
                  <a:lnTo>
                    <a:pt x="17944" y="803612"/>
                  </a:lnTo>
                  <a:lnTo>
                    <a:pt x="27821" y="758219"/>
                  </a:lnTo>
                  <a:lnTo>
                    <a:pt x="39749" y="713624"/>
                  </a:lnTo>
                  <a:lnTo>
                    <a:pt x="53677" y="669879"/>
                  </a:lnTo>
                  <a:lnTo>
                    <a:pt x="69553" y="627035"/>
                  </a:lnTo>
                  <a:lnTo>
                    <a:pt x="87324" y="585146"/>
                  </a:lnTo>
                  <a:lnTo>
                    <a:pt x="106939" y="544262"/>
                  </a:lnTo>
                  <a:lnTo>
                    <a:pt x="128345" y="504436"/>
                  </a:lnTo>
                  <a:lnTo>
                    <a:pt x="151491" y="465720"/>
                  </a:lnTo>
                  <a:lnTo>
                    <a:pt x="176323" y="428166"/>
                  </a:lnTo>
                  <a:lnTo>
                    <a:pt x="202790" y="391825"/>
                  </a:lnTo>
                  <a:lnTo>
                    <a:pt x="230840" y="356751"/>
                  </a:lnTo>
                  <a:lnTo>
                    <a:pt x="260420" y="322994"/>
                  </a:lnTo>
                  <a:lnTo>
                    <a:pt x="291479" y="290607"/>
                  </a:lnTo>
                  <a:lnTo>
                    <a:pt x="323964" y="259642"/>
                  </a:lnTo>
                  <a:lnTo>
                    <a:pt x="357823" y="230151"/>
                  </a:lnTo>
                  <a:lnTo>
                    <a:pt x="393005" y="202186"/>
                  </a:lnTo>
                  <a:lnTo>
                    <a:pt x="429456" y="175798"/>
                  </a:lnTo>
                  <a:lnTo>
                    <a:pt x="467126" y="151040"/>
                  </a:lnTo>
                  <a:lnTo>
                    <a:pt x="505961" y="127964"/>
                  </a:lnTo>
                  <a:lnTo>
                    <a:pt x="545909" y="106622"/>
                  </a:lnTo>
                  <a:lnTo>
                    <a:pt x="586919" y="87066"/>
                  </a:lnTo>
                  <a:lnTo>
                    <a:pt x="628938" y="69347"/>
                  </a:lnTo>
                  <a:lnTo>
                    <a:pt x="671915" y="53519"/>
                  </a:lnTo>
                  <a:lnTo>
                    <a:pt x="715796" y="39632"/>
                  </a:lnTo>
                  <a:lnTo>
                    <a:pt x="760531" y="27738"/>
                  </a:lnTo>
                  <a:lnTo>
                    <a:pt x="806066" y="17891"/>
                  </a:lnTo>
                  <a:lnTo>
                    <a:pt x="852350" y="10142"/>
                  </a:lnTo>
                  <a:lnTo>
                    <a:pt x="899330" y="4542"/>
                  </a:lnTo>
                  <a:lnTo>
                    <a:pt x="946955" y="1144"/>
                  </a:lnTo>
                  <a:lnTo>
                    <a:pt x="995171" y="0"/>
                  </a:lnTo>
                  <a:lnTo>
                    <a:pt x="1043392" y="1144"/>
                  </a:lnTo>
                  <a:lnTo>
                    <a:pt x="1091019" y="4542"/>
                  </a:lnTo>
                  <a:lnTo>
                    <a:pt x="1138002" y="10142"/>
                  </a:lnTo>
                  <a:lnTo>
                    <a:pt x="1184288" y="17891"/>
                  </a:lnTo>
                  <a:lnTo>
                    <a:pt x="1229825" y="27738"/>
                  </a:lnTo>
                  <a:lnTo>
                    <a:pt x="1274560" y="39632"/>
                  </a:lnTo>
                  <a:lnTo>
                    <a:pt x="1318443" y="53519"/>
                  </a:lnTo>
                  <a:lnTo>
                    <a:pt x="1361420" y="69347"/>
                  </a:lnTo>
                  <a:lnTo>
                    <a:pt x="1403440" y="87066"/>
                  </a:lnTo>
                  <a:lnTo>
                    <a:pt x="1444451" y="106622"/>
                  </a:lnTo>
                  <a:lnTo>
                    <a:pt x="1484399" y="127964"/>
                  </a:lnTo>
                  <a:lnTo>
                    <a:pt x="1523234" y="151040"/>
                  </a:lnTo>
                  <a:lnTo>
                    <a:pt x="1560903" y="175798"/>
                  </a:lnTo>
                  <a:lnTo>
                    <a:pt x="1597354" y="202186"/>
                  </a:lnTo>
                  <a:lnTo>
                    <a:pt x="1632535" y="230151"/>
                  </a:lnTo>
                  <a:lnTo>
                    <a:pt x="1666394" y="259642"/>
                  </a:lnTo>
                  <a:lnTo>
                    <a:pt x="1698879" y="290607"/>
                  </a:lnTo>
                  <a:lnTo>
                    <a:pt x="1729936" y="322994"/>
                  </a:lnTo>
                  <a:lnTo>
                    <a:pt x="1759516" y="356751"/>
                  </a:lnTo>
                  <a:lnTo>
                    <a:pt x="1787565" y="391825"/>
                  </a:lnTo>
                  <a:lnTo>
                    <a:pt x="1814031" y="428166"/>
                  </a:lnTo>
                  <a:lnTo>
                    <a:pt x="1838862" y="465720"/>
                  </a:lnTo>
                  <a:lnTo>
                    <a:pt x="1862006" y="504436"/>
                  </a:lnTo>
                  <a:lnTo>
                    <a:pt x="1883411" y="544262"/>
                  </a:lnTo>
                  <a:lnTo>
                    <a:pt x="1903024" y="585146"/>
                  </a:lnTo>
                  <a:lnTo>
                    <a:pt x="1920795" y="627035"/>
                  </a:lnTo>
                  <a:lnTo>
                    <a:pt x="1936670" y="669879"/>
                  </a:lnTo>
                  <a:lnTo>
                    <a:pt x="1950597" y="713624"/>
                  </a:lnTo>
                  <a:lnTo>
                    <a:pt x="1962525" y="758219"/>
                  </a:lnTo>
                  <a:lnTo>
                    <a:pt x="1972400" y="803612"/>
                  </a:lnTo>
                  <a:lnTo>
                    <a:pt x="1980172" y="849751"/>
                  </a:lnTo>
                  <a:lnTo>
                    <a:pt x="1985788" y="896584"/>
                  </a:lnTo>
                  <a:lnTo>
                    <a:pt x="1989196" y="944059"/>
                  </a:lnTo>
                  <a:lnTo>
                    <a:pt x="1990344" y="992124"/>
                  </a:lnTo>
                  <a:lnTo>
                    <a:pt x="1989196" y="1040188"/>
                  </a:lnTo>
                  <a:lnTo>
                    <a:pt x="1985788" y="1087663"/>
                  </a:lnTo>
                  <a:lnTo>
                    <a:pt x="1980172" y="1134496"/>
                  </a:lnTo>
                  <a:lnTo>
                    <a:pt x="1972400" y="1180635"/>
                  </a:lnTo>
                  <a:lnTo>
                    <a:pt x="1962525" y="1226028"/>
                  </a:lnTo>
                  <a:lnTo>
                    <a:pt x="1950597" y="1270623"/>
                  </a:lnTo>
                  <a:lnTo>
                    <a:pt x="1936670" y="1314368"/>
                  </a:lnTo>
                  <a:lnTo>
                    <a:pt x="1920795" y="1357212"/>
                  </a:lnTo>
                  <a:lnTo>
                    <a:pt x="1903024" y="1399101"/>
                  </a:lnTo>
                  <a:lnTo>
                    <a:pt x="1883411" y="1439985"/>
                  </a:lnTo>
                  <a:lnTo>
                    <a:pt x="1862006" y="1479811"/>
                  </a:lnTo>
                  <a:lnTo>
                    <a:pt x="1838862" y="1518527"/>
                  </a:lnTo>
                  <a:lnTo>
                    <a:pt x="1814031" y="1556081"/>
                  </a:lnTo>
                  <a:lnTo>
                    <a:pt x="1787565" y="1592422"/>
                  </a:lnTo>
                  <a:lnTo>
                    <a:pt x="1759516" y="1627496"/>
                  </a:lnTo>
                  <a:lnTo>
                    <a:pt x="1729936" y="1661253"/>
                  </a:lnTo>
                  <a:lnTo>
                    <a:pt x="1698879" y="1693640"/>
                  </a:lnTo>
                  <a:lnTo>
                    <a:pt x="1666394" y="1724605"/>
                  </a:lnTo>
                  <a:lnTo>
                    <a:pt x="1632535" y="1754096"/>
                  </a:lnTo>
                  <a:lnTo>
                    <a:pt x="1597354" y="1782061"/>
                  </a:lnTo>
                  <a:lnTo>
                    <a:pt x="1560903" y="1808449"/>
                  </a:lnTo>
                  <a:lnTo>
                    <a:pt x="1523234" y="1833207"/>
                  </a:lnTo>
                  <a:lnTo>
                    <a:pt x="1484399" y="1856283"/>
                  </a:lnTo>
                  <a:lnTo>
                    <a:pt x="1444451" y="1877625"/>
                  </a:lnTo>
                  <a:lnTo>
                    <a:pt x="1403440" y="1897181"/>
                  </a:lnTo>
                  <a:lnTo>
                    <a:pt x="1361420" y="1914900"/>
                  </a:lnTo>
                  <a:lnTo>
                    <a:pt x="1318443" y="1930728"/>
                  </a:lnTo>
                  <a:lnTo>
                    <a:pt x="1274560" y="1944615"/>
                  </a:lnTo>
                  <a:lnTo>
                    <a:pt x="1229825" y="1956509"/>
                  </a:lnTo>
                  <a:lnTo>
                    <a:pt x="1184288" y="1966356"/>
                  </a:lnTo>
                  <a:lnTo>
                    <a:pt x="1138002" y="1974105"/>
                  </a:lnTo>
                  <a:lnTo>
                    <a:pt x="1091019" y="1979705"/>
                  </a:lnTo>
                  <a:lnTo>
                    <a:pt x="1043392" y="1983103"/>
                  </a:lnTo>
                  <a:lnTo>
                    <a:pt x="995171" y="1984248"/>
                  </a:lnTo>
                  <a:lnTo>
                    <a:pt x="946955" y="1983103"/>
                  </a:lnTo>
                  <a:lnTo>
                    <a:pt x="899330" y="1979705"/>
                  </a:lnTo>
                  <a:lnTo>
                    <a:pt x="852350" y="1974105"/>
                  </a:lnTo>
                  <a:lnTo>
                    <a:pt x="806066" y="1966356"/>
                  </a:lnTo>
                  <a:lnTo>
                    <a:pt x="760531" y="1956509"/>
                  </a:lnTo>
                  <a:lnTo>
                    <a:pt x="715796" y="1944615"/>
                  </a:lnTo>
                  <a:lnTo>
                    <a:pt x="671915" y="1930728"/>
                  </a:lnTo>
                  <a:lnTo>
                    <a:pt x="628938" y="1914900"/>
                  </a:lnTo>
                  <a:lnTo>
                    <a:pt x="586919" y="1897181"/>
                  </a:lnTo>
                  <a:lnTo>
                    <a:pt x="545909" y="1877625"/>
                  </a:lnTo>
                  <a:lnTo>
                    <a:pt x="505961" y="1856283"/>
                  </a:lnTo>
                  <a:lnTo>
                    <a:pt x="467126" y="1833207"/>
                  </a:lnTo>
                  <a:lnTo>
                    <a:pt x="429456" y="1808449"/>
                  </a:lnTo>
                  <a:lnTo>
                    <a:pt x="393005" y="1782061"/>
                  </a:lnTo>
                  <a:lnTo>
                    <a:pt x="357823" y="1754096"/>
                  </a:lnTo>
                  <a:lnTo>
                    <a:pt x="323964" y="1724605"/>
                  </a:lnTo>
                  <a:lnTo>
                    <a:pt x="291479" y="1693640"/>
                  </a:lnTo>
                  <a:lnTo>
                    <a:pt x="260420" y="1661253"/>
                  </a:lnTo>
                  <a:lnTo>
                    <a:pt x="230840" y="1627496"/>
                  </a:lnTo>
                  <a:lnTo>
                    <a:pt x="202790" y="1592422"/>
                  </a:lnTo>
                  <a:lnTo>
                    <a:pt x="176323" y="1556081"/>
                  </a:lnTo>
                  <a:lnTo>
                    <a:pt x="151491" y="1518527"/>
                  </a:lnTo>
                  <a:lnTo>
                    <a:pt x="128345" y="1479811"/>
                  </a:lnTo>
                  <a:lnTo>
                    <a:pt x="106939" y="1439985"/>
                  </a:lnTo>
                  <a:lnTo>
                    <a:pt x="87324" y="1399101"/>
                  </a:lnTo>
                  <a:lnTo>
                    <a:pt x="69553" y="1357212"/>
                  </a:lnTo>
                  <a:lnTo>
                    <a:pt x="53677" y="1314368"/>
                  </a:lnTo>
                  <a:lnTo>
                    <a:pt x="39749" y="1270623"/>
                  </a:lnTo>
                  <a:lnTo>
                    <a:pt x="27821" y="1226028"/>
                  </a:lnTo>
                  <a:lnTo>
                    <a:pt x="17944" y="1180635"/>
                  </a:lnTo>
                  <a:lnTo>
                    <a:pt x="10171" y="1134496"/>
                  </a:lnTo>
                  <a:lnTo>
                    <a:pt x="4555" y="1087663"/>
                  </a:lnTo>
                  <a:lnTo>
                    <a:pt x="1147" y="1040188"/>
                  </a:lnTo>
                  <a:lnTo>
                    <a:pt x="0" y="992124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Gill Sans MT" panose="020B0502020104020203" pitchFamily="34" charset="0"/>
              </a:endParaRPr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352359" y="3984923"/>
            <a:ext cx="1072641" cy="136575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4400" b="1" spc="114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18 Jan</a:t>
            </a:r>
            <a:endParaRPr sz="4400" dirty="0">
              <a:latin typeface="Gill Sans MT" panose="020B0502020104020203" pitchFamily="34" charset="0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5701849" y="3691113"/>
            <a:ext cx="1991713" cy="1976306"/>
            <a:chOff x="5323362" y="3941766"/>
            <a:chExt cx="2007616" cy="1976306"/>
          </a:xfrm>
        </p:grpSpPr>
        <p:sp>
          <p:nvSpPr>
            <p:cNvPr id="30" name="object 30"/>
            <p:cNvSpPr/>
            <p:nvPr/>
          </p:nvSpPr>
          <p:spPr>
            <a:xfrm>
              <a:off x="5323362" y="3942587"/>
              <a:ext cx="1981200" cy="1975485"/>
            </a:xfrm>
            <a:custGeom>
              <a:avLst/>
              <a:gdLst/>
              <a:ahLst/>
              <a:cxnLst/>
              <a:rect l="l" t="t" r="r" b="b"/>
              <a:pathLst>
                <a:path w="1981200" h="1975485">
                  <a:moveTo>
                    <a:pt x="990600" y="0"/>
                  </a:moveTo>
                  <a:lnTo>
                    <a:pt x="942602" y="1138"/>
                  </a:lnTo>
                  <a:lnTo>
                    <a:pt x="895195" y="4520"/>
                  </a:lnTo>
                  <a:lnTo>
                    <a:pt x="848429" y="10092"/>
                  </a:lnTo>
                  <a:lnTo>
                    <a:pt x="802356" y="17805"/>
                  </a:lnTo>
                  <a:lnTo>
                    <a:pt x="757029" y="27604"/>
                  </a:lnTo>
                  <a:lnTo>
                    <a:pt x="712499" y="39440"/>
                  </a:lnTo>
                  <a:lnTo>
                    <a:pt x="668819" y="53261"/>
                  </a:lnTo>
                  <a:lnTo>
                    <a:pt x="626039" y="69013"/>
                  </a:lnTo>
                  <a:lnTo>
                    <a:pt x="584213" y="86647"/>
                  </a:lnTo>
                  <a:lnTo>
                    <a:pt x="543391" y="106110"/>
                  </a:lnTo>
                  <a:lnTo>
                    <a:pt x="503626" y="127351"/>
                  </a:lnTo>
                  <a:lnTo>
                    <a:pt x="464969" y="150317"/>
                  </a:lnTo>
                  <a:lnTo>
                    <a:pt x="427473" y="174958"/>
                  </a:lnTo>
                  <a:lnTo>
                    <a:pt x="391189" y="201220"/>
                  </a:lnTo>
                  <a:lnTo>
                    <a:pt x="356170" y="229054"/>
                  </a:lnTo>
                  <a:lnTo>
                    <a:pt x="322466" y="258406"/>
                  </a:lnTo>
                  <a:lnTo>
                    <a:pt x="290131" y="289226"/>
                  </a:lnTo>
                  <a:lnTo>
                    <a:pt x="259215" y="321461"/>
                  </a:lnTo>
                  <a:lnTo>
                    <a:pt x="229771" y="355061"/>
                  </a:lnTo>
                  <a:lnTo>
                    <a:pt x="201851" y="389972"/>
                  </a:lnTo>
                  <a:lnTo>
                    <a:pt x="175506" y="426144"/>
                  </a:lnTo>
                  <a:lnTo>
                    <a:pt x="150789" y="463524"/>
                  </a:lnTo>
                  <a:lnTo>
                    <a:pt x="127751" y="502062"/>
                  </a:lnTo>
                  <a:lnTo>
                    <a:pt x="106444" y="541705"/>
                  </a:lnTo>
                  <a:lnTo>
                    <a:pt x="86920" y="582401"/>
                  </a:lnTo>
                  <a:lnTo>
                    <a:pt x="69231" y="624100"/>
                  </a:lnTo>
                  <a:lnTo>
                    <a:pt x="53428" y="666748"/>
                  </a:lnTo>
                  <a:lnTo>
                    <a:pt x="39565" y="710295"/>
                  </a:lnTo>
                  <a:lnTo>
                    <a:pt x="27691" y="754689"/>
                  </a:lnTo>
                  <a:lnTo>
                    <a:pt x="17861" y="799878"/>
                  </a:lnTo>
                  <a:lnTo>
                    <a:pt x="10124" y="845811"/>
                  </a:lnTo>
                  <a:lnTo>
                    <a:pt x="4534" y="892435"/>
                  </a:lnTo>
                  <a:lnTo>
                    <a:pt x="1142" y="939699"/>
                  </a:lnTo>
                  <a:lnTo>
                    <a:pt x="0" y="987551"/>
                  </a:lnTo>
                  <a:lnTo>
                    <a:pt x="1142" y="1035404"/>
                  </a:lnTo>
                  <a:lnTo>
                    <a:pt x="4534" y="1082668"/>
                  </a:lnTo>
                  <a:lnTo>
                    <a:pt x="10124" y="1129292"/>
                  </a:lnTo>
                  <a:lnTo>
                    <a:pt x="17861" y="1175225"/>
                  </a:lnTo>
                  <a:lnTo>
                    <a:pt x="27691" y="1220414"/>
                  </a:lnTo>
                  <a:lnTo>
                    <a:pt x="39565" y="1264808"/>
                  </a:lnTo>
                  <a:lnTo>
                    <a:pt x="53428" y="1308355"/>
                  </a:lnTo>
                  <a:lnTo>
                    <a:pt x="69231" y="1351003"/>
                  </a:lnTo>
                  <a:lnTo>
                    <a:pt x="86920" y="1392702"/>
                  </a:lnTo>
                  <a:lnTo>
                    <a:pt x="106444" y="1433398"/>
                  </a:lnTo>
                  <a:lnTo>
                    <a:pt x="127751" y="1473041"/>
                  </a:lnTo>
                  <a:lnTo>
                    <a:pt x="150789" y="1511579"/>
                  </a:lnTo>
                  <a:lnTo>
                    <a:pt x="175506" y="1548959"/>
                  </a:lnTo>
                  <a:lnTo>
                    <a:pt x="201851" y="1585131"/>
                  </a:lnTo>
                  <a:lnTo>
                    <a:pt x="229771" y="1620042"/>
                  </a:lnTo>
                  <a:lnTo>
                    <a:pt x="259215" y="1653642"/>
                  </a:lnTo>
                  <a:lnTo>
                    <a:pt x="290131" y="1685877"/>
                  </a:lnTo>
                  <a:lnTo>
                    <a:pt x="322466" y="1716697"/>
                  </a:lnTo>
                  <a:lnTo>
                    <a:pt x="356170" y="1746049"/>
                  </a:lnTo>
                  <a:lnTo>
                    <a:pt x="391189" y="1773883"/>
                  </a:lnTo>
                  <a:lnTo>
                    <a:pt x="427473" y="1800145"/>
                  </a:lnTo>
                  <a:lnTo>
                    <a:pt x="464969" y="1824786"/>
                  </a:lnTo>
                  <a:lnTo>
                    <a:pt x="503626" y="1847752"/>
                  </a:lnTo>
                  <a:lnTo>
                    <a:pt x="543391" y="1868993"/>
                  </a:lnTo>
                  <a:lnTo>
                    <a:pt x="584213" y="1888456"/>
                  </a:lnTo>
                  <a:lnTo>
                    <a:pt x="626039" y="1906090"/>
                  </a:lnTo>
                  <a:lnTo>
                    <a:pt x="668819" y="1921842"/>
                  </a:lnTo>
                  <a:lnTo>
                    <a:pt x="712499" y="1935663"/>
                  </a:lnTo>
                  <a:lnTo>
                    <a:pt x="757029" y="1947499"/>
                  </a:lnTo>
                  <a:lnTo>
                    <a:pt x="802356" y="1957298"/>
                  </a:lnTo>
                  <a:lnTo>
                    <a:pt x="848429" y="1965011"/>
                  </a:lnTo>
                  <a:lnTo>
                    <a:pt x="895195" y="1970583"/>
                  </a:lnTo>
                  <a:lnTo>
                    <a:pt x="942602" y="1973965"/>
                  </a:lnTo>
                  <a:lnTo>
                    <a:pt x="990600" y="1975104"/>
                  </a:lnTo>
                  <a:lnTo>
                    <a:pt x="1038597" y="1973965"/>
                  </a:lnTo>
                  <a:lnTo>
                    <a:pt x="1086004" y="1970583"/>
                  </a:lnTo>
                  <a:lnTo>
                    <a:pt x="1132770" y="1965011"/>
                  </a:lnTo>
                  <a:lnTo>
                    <a:pt x="1178843" y="1957298"/>
                  </a:lnTo>
                  <a:lnTo>
                    <a:pt x="1224170" y="1947499"/>
                  </a:lnTo>
                  <a:lnTo>
                    <a:pt x="1268700" y="1935663"/>
                  </a:lnTo>
                  <a:lnTo>
                    <a:pt x="1312380" y="1921842"/>
                  </a:lnTo>
                  <a:lnTo>
                    <a:pt x="1355160" y="1906090"/>
                  </a:lnTo>
                  <a:lnTo>
                    <a:pt x="1396986" y="1888456"/>
                  </a:lnTo>
                  <a:lnTo>
                    <a:pt x="1437808" y="1868993"/>
                  </a:lnTo>
                  <a:lnTo>
                    <a:pt x="1477573" y="1847752"/>
                  </a:lnTo>
                  <a:lnTo>
                    <a:pt x="1516230" y="1824786"/>
                  </a:lnTo>
                  <a:lnTo>
                    <a:pt x="1553726" y="1800145"/>
                  </a:lnTo>
                  <a:lnTo>
                    <a:pt x="1590010" y="1773883"/>
                  </a:lnTo>
                  <a:lnTo>
                    <a:pt x="1625029" y="1746049"/>
                  </a:lnTo>
                  <a:lnTo>
                    <a:pt x="1658733" y="1716697"/>
                  </a:lnTo>
                  <a:lnTo>
                    <a:pt x="1691068" y="1685877"/>
                  </a:lnTo>
                  <a:lnTo>
                    <a:pt x="1721984" y="1653642"/>
                  </a:lnTo>
                  <a:lnTo>
                    <a:pt x="1751428" y="1620042"/>
                  </a:lnTo>
                  <a:lnTo>
                    <a:pt x="1779348" y="1585131"/>
                  </a:lnTo>
                  <a:lnTo>
                    <a:pt x="1805693" y="1548959"/>
                  </a:lnTo>
                  <a:lnTo>
                    <a:pt x="1830410" y="1511579"/>
                  </a:lnTo>
                  <a:lnTo>
                    <a:pt x="1853448" y="1473041"/>
                  </a:lnTo>
                  <a:lnTo>
                    <a:pt x="1874755" y="1433398"/>
                  </a:lnTo>
                  <a:lnTo>
                    <a:pt x="1894279" y="1392702"/>
                  </a:lnTo>
                  <a:lnTo>
                    <a:pt x="1911968" y="1351003"/>
                  </a:lnTo>
                  <a:lnTo>
                    <a:pt x="1927771" y="1308355"/>
                  </a:lnTo>
                  <a:lnTo>
                    <a:pt x="1941634" y="1264808"/>
                  </a:lnTo>
                  <a:lnTo>
                    <a:pt x="1953508" y="1220414"/>
                  </a:lnTo>
                  <a:lnTo>
                    <a:pt x="1963338" y="1175225"/>
                  </a:lnTo>
                  <a:lnTo>
                    <a:pt x="1971075" y="1129292"/>
                  </a:lnTo>
                  <a:lnTo>
                    <a:pt x="1976665" y="1082668"/>
                  </a:lnTo>
                  <a:lnTo>
                    <a:pt x="1980057" y="1035404"/>
                  </a:lnTo>
                  <a:lnTo>
                    <a:pt x="1981200" y="987551"/>
                  </a:lnTo>
                  <a:lnTo>
                    <a:pt x="1980057" y="939699"/>
                  </a:lnTo>
                  <a:lnTo>
                    <a:pt x="1976665" y="892435"/>
                  </a:lnTo>
                  <a:lnTo>
                    <a:pt x="1971075" y="845811"/>
                  </a:lnTo>
                  <a:lnTo>
                    <a:pt x="1963338" y="799878"/>
                  </a:lnTo>
                  <a:lnTo>
                    <a:pt x="1953508" y="754689"/>
                  </a:lnTo>
                  <a:lnTo>
                    <a:pt x="1941634" y="710295"/>
                  </a:lnTo>
                  <a:lnTo>
                    <a:pt x="1927771" y="666748"/>
                  </a:lnTo>
                  <a:lnTo>
                    <a:pt x="1911968" y="624100"/>
                  </a:lnTo>
                  <a:lnTo>
                    <a:pt x="1894279" y="582401"/>
                  </a:lnTo>
                  <a:lnTo>
                    <a:pt x="1874755" y="541705"/>
                  </a:lnTo>
                  <a:lnTo>
                    <a:pt x="1853448" y="502062"/>
                  </a:lnTo>
                  <a:lnTo>
                    <a:pt x="1830410" y="463524"/>
                  </a:lnTo>
                  <a:lnTo>
                    <a:pt x="1805693" y="426144"/>
                  </a:lnTo>
                  <a:lnTo>
                    <a:pt x="1779348" y="389972"/>
                  </a:lnTo>
                  <a:lnTo>
                    <a:pt x="1751428" y="355061"/>
                  </a:lnTo>
                  <a:lnTo>
                    <a:pt x="1721984" y="321461"/>
                  </a:lnTo>
                  <a:lnTo>
                    <a:pt x="1691068" y="289226"/>
                  </a:lnTo>
                  <a:lnTo>
                    <a:pt x="1658733" y="258406"/>
                  </a:lnTo>
                  <a:lnTo>
                    <a:pt x="1625029" y="229054"/>
                  </a:lnTo>
                  <a:lnTo>
                    <a:pt x="1590010" y="201220"/>
                  </a:lnTo>
                  <a:lnTo>
                    <a:pt x="1553726" y="174958"/>
                  </a:lnTo>
                  <a:lnTo>
                    <a:pt x="1516230" y="150317"/>
                  </a:lnTo>
                  <a:lnTo>
                    <a:pt x="1477573" y="127351"/>
                  </a:lnTo>
                  <a:lnTo>
                    <a:pt x="1437808" y="106110"/>
                  </a:lnTo>
                  <a:lnTo>
                    <a:pt x="1396986" y="86647"/>
                  </a:lnTo>
                  <a:lnTo>
                    <a:pt x="1355160" y="69013"/>
                  </a:lnTo>
                  <a:lnTo>
                    <a:pt x="1312380" y="53261"/>
                  </a:lnTo>
                  <a:lnTo>
                    <a:pt x="1268700" y="39440"/>
                  </a:lnTo>
                  <a:lnTo>
                    <a:pt x="1224170" y="27604"/>
                  </a:lnTo>
                  <a:lnTo>
                    <a:pt x="1178843" y="17805"/>
                  </a:lnTo>
                  <a:lnTo>
                    <a:pt x="1132770" y="10092"/>
                  </a:lnTo>
                  <a:lnTo>
                    <a:pt x="1086004" y="4520"/>
                  </a:lnTo>
                  <a:lnTo>
                    <a:pt x="1038597" y="1138"/>
                  </a:lnTo>
                  <a:lnTo>
                    <a:pt x="990600" y="0"/>
                  </a:lnTo>
                  <a:close/>
                </a:path>
              </a:pathLst>
            </a:custGeom>
            <a:solidFill>
              <a:srgbClr val="93B154"/>
            </a:solidFill>
          </p:spPr>
          <p:txBody>
            <a:bodyPr wrap="square" lIns="0" tIns="0" rIns="0" bIns="0" rtlCol="0"/>
            <a:lstStyle/>
            <a:p>
              <a:pPr algn="ctr"/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5324365" y="3941766"/>
              <a:ext cx="2006613" cy="1975485"/>
            </a:xfrm>
            <a:custGeom>
              <a:avLst/>
              <a:gdLst/>
              <a:ahLst/>
              <a:cxnLst/>
              <a:rect l="l" t="t" r="r" b="b"/>
              <a:pathLst>
                <a:path w="1981200" h="1975485">
                  <a:moveTo>
                    <a:pt x="0" y="987551"/>
                  </a:moveTo>
                  <a:lnTo>
                    <a:pt x="1142" y="939699"/>
                  </a:lnTo>
                  <a:lnTo>
                    <a:pt x="4534" y="892435"/>
                  </a:lnTo>
                  <a:lnTo>
                    <a:pt x="10124" y="845811"/>
                  </a:lnTo>
                  <a:lnTo>
                    <a:pt x="17861" y="799878"/>
                  </a:lnTo>
                  <a:lnTo>
                    <a:pt x="27691" y="754689"/>
                  </a:lnTo>
                  <a:lnTo>
                    <a:pt x="39565" y="710295"/>
                  </a:lnTo>
                  <a:lnTo>
                    <a:pt x="53428" y="666748"/>
                  </a:lnTo>
                  <a:lnTo>
                    <a:pt x="69231" y="624100"/>
                  </a:lnTo>
                  <a:lnTo>
                    <a:pt x="86920" y="582401"/>
                  </a:lnTo>
                  <a:lnTo>
                    <a:pt x="106444" y="541705"/>
                  </a:lnTo>
                  <a:lnTo>
                    <a:pt x="127751" y="502062"/>
                  </a:lnTo>
                  <a:lnTo>
                    <a:pt x="150789" y="463524"/>
                  </a:lnTo>
                  <a:lnTo>
                    <a:pt x="175506" y="426144"/>
                  </a:lnTo>
                  <a:lnTo>
                    <a:pt x="201851" y="389972"/>
                  </a:lnTo>
                  <a:lnTo>
                    <a:pt x="229771" y="355061"/>
                  </a:lnTo>
                  <a:lnTo>
                    <a:pt x="259215" y="321461"/>
                  </a:lnTo>
                  <a:lnTo>
                    <a:pt x="290131" y="289226"/>
                  </a:lnTo>
                  <a:lnTo>
                    <a:pt x="322466" y="258406"/>
                  </a:lnTo>
                  <a:lnTo>
                    <a:pt x="356170" y="229054"/>
                  </a:lnTo>
                  <a:lnTo>
                    <a:pt x="391189" y="201220"/>
                  </a:lnTo>
                  <a:lnTo>
                    <a:pt x="427473" y="174958"/>
                  </a:lnTo>
                  <a:lnTo>
                    <a:pt x="464969" y="150317"/>
                  </a:lnTo>
                  <a:lnTo>
                    <a:pt x="503626" y="127351"/>
                  </a:lnTo>
                  <a:lnTo>
                    <a:pt x="543391" y="106110"/>
                  </a:lnTo>
                  <a:lnTo>
                    <a:pt x="584213" y="86647"/>
                  </a:lnTo>
                  <a:lnTo>
                    <a:pt x="626039" y="69013"/>
                  </a:lnTo>
                  <a:lnTo>
                    <a:pt x="668819" y="53261"/>
                  </a:lnTo>
                  <a:lnTo>
                    <a:pt x="712499" y="39440"/>
                  </a:lnTo>
                  <a:lnTo>
                    <a:pt x="757029" y="27604"/>
                  </a:lnTo>
                  <a:lnTo>
                    <a:pt x="802356" y="17805"/>
                  </a:lnTo>
                  <a:lnTo>
                    <a:pt x="848429" y="10092"/>
                  </a:lnTo>
                  <a:lnTo>
                    <a:pt x="895195" y="4520"/>
                  </a:lnTo>
                  <a:lnTo>
                    <a:pt x="942602" y="1138"/>
                  </a:lnTo>
                  <a:lnTo>
                    <a:pt x="990600" y="0"/>
                  </a:lnTo>
                  <a:lnTo>
                    <a:pt x="1038597" y="1138"/>
                  </a:lnTo>
                  <a:lnTo>
                    <a:pt x="1086004" y="4520"/>
                  </a:lnTo>
                  <a:lnTo>
                    <a:pt x="1132770" y="10092"/>
                  </a:lnTo>
                  <a:lnTo>
                    <a:pt x="1178843" y="17805"/>
                  </a:lnTo>
                  <a:lnTo>
                    <a:pt x="1224170" y="27604"/>
                  </a:lnTo>
                  <a:lnTo>
                    <a:pt x="1268700" y="39440"/>
                  </a:lnTo>
                  <a:lnTo>
                    <a:pt x="1312380" y="53261"/>
                  </a:lnTo>
                  <a:lnTo>
                    <a:pt x="1355160" y="69013"/>
                  </a:lnTo>
                  <a:lnTo>
                    <a:pt x="1396986" y="86647"/>
                  </a:lnTo>
                  <a:lnTo>
                    <a:pt x="1437808" y="106110"/>
                  </a:lnTo>
                  <a:lnTo>
                    <a:pt x="1477573" y="127351"/>
                  </a:lnTo>
                  <a:lnTo>
                    <a:pt x="1516230" y="150317"/>
                  </a:lnTo>
                  <a:lnTo>
                    <a:pt x="1553726" y="174958"/>
                  </a:lnTo>
                  <a:lnTo>
                    <a:pt x="1590010" y="201220"/>
                  </a:lnTo>
                  <a:lnTo>
                    <a:pt x="1625029" y="229054"/>
                  </a:lnTo>
                  <a:lnTo>
                    <a:pt x="1658733" y="258406"/>
                  </a:lnTo>
                  <a:lnTo>
                    <a:pt x="1691068" y="289226"/>
                  </a:lnTo>
                  <a:lnTo>
                    <a:pt x="1721984" y="321461"/>
                  </a:lnTo>
                  <a:lnTo>
                    <a:pt x="1751428" y="355061"/>
                  </a:lnTo>
                  <a:lnTo>
                    <a:pt x="1779348" y="389972"/>
                  </a:lnTo>
                  <a:lnTo>
                    <a:pt x="1805693" y="426144"/>
                  </a:lnTo>
                  <a:lnTo>
                    <a:pt x="1830410" y="463524"/>
                  </a:lnTo>
                  <a:lnTo>
                    <a:pt x="1853448" y="502062"/>
                  </a:lnTo>
                  <a:lnTo>
                    <a:pt x="1874755" y="541705"/>
                  </a:lnTo>
                  <a:lnTo>
                    <a:pt x="1894279" y="582401"/>
                  </a:lnTo>
                  <a:lnTo>
                    <a:pt x="1911968" y="624100"/>
                  </a:lnTo>
                  <a:lnTo>
                    <a:pt x="1927771" y="666748"/>
                  </a:lnTo>
                  <a:lnTo>
                    <a:pt x="1941634" y="710295"/>
                  </a:lnTo>
                  <a:lnTo>
                    <a:pt x="1953508" y="754689"/>
                  </a:lnTo>
                  <a:lnTo>
                    <a:pt x="1963338" y="799878"/>
                  </a:lnTo>
                  <a:lnTo>
                    <a:pt x="1971075" y="845811"/>
                  </a:lnTo>
                  <a:lnTo>
                    <a:pt x="1976665" y="892435"/>
                  </a:lnTo>
                  <a:lnTo>
                    <a:pt x="1980057" y="939699"/>
                  </a:lnTo>
                  <a:lnTo>
                    <a:pt x="1981200" y="987551"/>
                  </a:lnTo>
                  <a:lnTo>
                    <a:pt x="1980057" y="1035404"/>
                  </a:lnTo>
                  <a:lnTo>
                    <a:pt x="1976665" y="1082668"/>
                  </a:lnTo>
                  <a:lnTo>
                    <a:pt x="1971075" y="1129292"/>
                  </a:lnTo>
                  <a:lnTo>
                    <a:pt x="1963338" y="1175225"/>
                  </a:lnTo>
                  <a:lnTo>
                    <a:pt x="1953508" y="1220414"/>
                  </a:lnTo>
                  <a:lnTo>
                    <a:pt x="1941634" y="1264808"/>
                  </a:lnTo>
                  <a:lnTo>
                    <a:pt x="1927771" y="1308355"/>
                  </a:lnTo>
                  <a:lnTo>
                    <a:pt x="1911968" y="1351003"/>
                  </a:lnTo>
                  <a:lnTo>
                    <a:pt x="1894279" y="1392702"/>
                  </a:lnTo>
                  <a:lnTo>
                    <a:pt x="1874755" y="1433398"/>
                  </a:lnTo>
                  <a:lnTo>
                    <a:pt x="1853448" y="1473041"/>
                  </a:lnTo>
                  <a:lnTo>
                    <a:pt x="1830410" y="1511579"/>
                  </a:lnTo>
                  <a:lnTo>
                    <a:pt x="1805693" y="1548959"/>
                  </a:lnTo>
                  <a:lnTo>
                    <a:pt x="1779348" y="1585131"/>
                  </a:lnTo>
                  <a:lnTo>
                    <a:pt x="1751428" y="1620042"/>
                  </a:lnTo>
                  <a:lnTo>
                    <a:pt x="1721984" y="1653642"/>
                  </a:lnTo>
                  <a:lnTo>
                    <a:pt x="1691068" y="1685877"/>
                  </a:lnTo>
                  <a:lnTo>
                    <a:pt x="1658733" y="1716697"/>
                  </a:lnTo>
                  <a:lnTo>
                    <a:pt x="1625029" y="1746049"/>
                  </a:lnTo>
                  <a:lnTo>
                    <a:pt x="1590010" y="1773883"/>
                  </a:lnTo>
                  <a:lnTo>
                    <a:pt x="1553726" y="1800145"/>
                  </a:lnTo>
                  <a:lnTo>
                    <a:pt x="1516230" y="1824786"/>
                  </a:lnTo>
                  <a:lnTo>
                    <a:pt x="1477573" y="1847752"/>
                  </a:lnTo>
                  <a:lnTo>
                    <a:pt x="1437808" y="1868993"/>
                  </a:lnTo>
                  <a:lnTo>
                    <a:pt x="1396986" y="1888456"/>
                  </a:lnTo>
                  <a:lnTo>
                    <a:pt x="1355160" y="1906090"/>
                  </a:lnTo>
                  <a:lnTo>
                    <a:pt x="1312380" y="1921842"/>
                  </a:lnTo>
                  <a:lnTo>
                    <a:pt x="1268700" y="1935663"/>
                  </a:lnTo>
                  <a:lnTo>
                    <a:pt x="1224170" y="1947499"/>
                  </a:lnTo>
                  <a:lnTo>
                    <a:pt x="1178843" y="1957298"/>
                  </a:lnTo>
                  <a:lnTo>
                    <a:pt x="1132770" y="1965011"/>
                  </a:lnTo>
                  <a:lnTo>
                    <a:pt x="1086004" y="1970583"/>
                  </a:lnTo>
                  <a:lnTo>
                    <a:pt x="1038597" y="1973965"/>
                  </a:lnTo>
                  <a:lnTo>
                    <a:pt x="990600" y="1975104"/>
                  </a:lnTo>
                  <a:lnTo>
                    <a:pt x="942602" y="1973965"/>
                  </a:lnTo>
                  <a:lnTo>
                    <a:pt x="895195" y="1970583"/>
                  </a:lnTo>
                  <a:lnTo>
                    <a:pt x="848429" y="1965011"/>
                  </a:lnTo>
                  <a:lnTo>
                    <a:pt x="802356" y="1957298"/>
                  </a:lnTo>
                  <a:lnTo>
                    <a:pt x="757029" y="1947499"/>
                  </a:lnTo>
                  <a:lnTo>
                    <a:pt x="712499" y="1935663"/>
                  </a:lnTo>
                  <a:lnTo>
                    <a:pt x="668819" y="1921842"/>
                  </a:lnTo>
                  <a:lnTo>
                    <a:pt x="626039" y="1906090"/>
                  </a:lnTo>
                  <a:lnTo>
                    <a:pt x="584213" y="1888456"/>
                  </a:lnTo>
                  <a:lnTo>
                    <a:pt x="543391" y="1868993"/>
                  </a:lnTo>
                  <a:lnTo>
                    <a:pt x="503626" y="1847752"/>
                  </a:lnTo>
                  <a:lnTo>
                    <a:pt x="464969" y="1824786"/>
                  </a:lnTo>
                  <a:lnTo>
                    <a:pt x="427473" y="1800145"/>
                  </a:lnTo>
                  <a:lnTo>
                    <a:pt x="391189" y="1773883"/>
                  </a:lnTo>
                  <a:lnTo>
                    <a:pt x="356170" y="1746049"/>
                  </a:lnTo>
                  <a:lnTo>
                    <a:pt x="322466" y="1716697"/>
                  </a:lnTo>
                  <a:lnTo>
                    <a:pt x="290131" y="1685877"/>
                  </a:lnTo>
                  <a:lnTo>
                    <a:pt x="259215" y="1653642"/>
                  </a:lnTo>
                  <a:lnTo>
                    <a:pt x="229771" y="1620042"/>
                  </a:lnTo>
                  <a:lnTo>
                    <a:pt x="201851" y="1585131"/>
                  </a:lnTo>
                  <a:lnTo>
                    <a:pt x="175506" y="1548959"/>
                  </a:lnTo>
                  <a:lnTo>
                    <a:pt x="150789" y="1511579"/>
                  </a:lnTo>
                  <a:lnTo>
                    <a:pt x="127751" y="1473041"/>
                  </a:lnTo>
                  <a:lnTo>
                    <a:pt x="106444" y="1433398"/>
                  </a:lnTo>
                  <a:lnTo>
                    <a:pt x="86920" y="1392702"/>
                  </a:lnTo>
                  <a:lnTo>
                    <a:pt x="69231" y="1351003"/>
                  </a:lnTo>
                  <a:lnTo>
                    <a:pt x="53428" y="1308355"/>
                  </a:lnTo>
                  <a:lnTo>
                    <a:pt x="39565" y="1264808"/>
                  </a:lnTo>
                  <a:lnTo>
                    <a:pt x="27691" y="1220414"/>
                  </a:lnTo>
                  <a:lnTo>
                    <a:pt x="17861" y="1175225"/>
                  </a:lnTo>
                  <a:lnTo>
                    <a:pt x="10124" y="1129292"/>
                  </a:lnTo>
                  <a:lnTo>
                    <a:pt x="4534" y="1082668"/>
                  </a:lnTo>
                  <a:lnTo>
                    <a:pt x="1142" y="1035404"/>
                  </a:lnTo>
                  <a:lnTo>
                    <a:pt x="0" y="987551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Gill Sans MT" panose="020B0502020104020203" pitchFamily="34" charset="0"/>
              </a:endParaRPr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6104524" y="4001604"/>
            <a:ext cx="1128332" cy="1366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sz="4400" b="1" spc="-459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31 Jan</a:t>
            </a:r>
            <a:endParaRPr sz="4400" dirty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3179955" y="3958931"/>
            <a:ext cx="1423852" cy="13792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sz="4400" b="1" spc="-12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06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sz="4400" b="1" spc="-12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Feb</a:t>
            </a:r>
            <a:endParaRPr sz="4400" dirty="0">
              <a:latin typeface="Gill Sans MT" panose="020B0502020104020203" pitchFamily="34" charset="0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8132318" y="3642912"/>
            <a:ext cx="2002501" cy="1992092"/>
            <a:chOff x="7709922" y="3894339"/>
            <a:chExt cx="2002501" cy="1992092"/>
          </a:xfrm>
        </p:grpSpPr>
        <p:sp>
          <p:nvSpPr>
            <p:cNvPr id="41" name="object 41"/>
            <p:cNvSpPr/>
            <p:nvPr/>
          </p:nvSpPr>
          <p:spPr>
            <a:xfrm>
              <a:off x="7709922" y="3907771"/>
              <a:ext cx="1981200" cy="1978660"/>
            </a:xfrm>
            <a:custGeom>
              <a:avLst/>
              <a:gdLst/>
              <a:ahLst/>
              <a:cxnLst/>
              <a:rect l="l" t="t" r="r" b="b"/>
              <a:pathLst>
                <a:path w="1981200" h="1978660">
                  <a:moveTo>
                    <a:pt x="990600" y="0"/>
                  </a:moveTo>
                  <a:lnTo>
                    <a:pt x="942602" y="1140"/>
                  </a:lnTo>
                  <a:lnTo>
                    <a:pt x="895195" y="4527"/>
                  </a:lnTo>
                  <a:lnTo>
                    <a:pt x="848429" y="10110"/>
                  </a:lnTo>
                  <a:lnTo>
                    <a:pt x="802356" y="17835"/>
                  </a:lnTo>
                  <a:lnTo>
                    <a:pt x="757029" y="27651"/>
                  </a:lnTo>
                  <a:lnTo>
                    <a:pt x="712499" y="39507"/>
                  </a:lnTo>
                  <a:lnTo>
                    <a:pt x="668819" y="53351"/>
                  </a:lnTo>
                  <a:lnTo>
                    <a:pt x="626039" y="69130"/>
                  </a:lnTo>
                  <a:lnTo>
                    <a:pt x="584213" y="86793"/>
                  </a:lnTo>
                  <a:lnTo>
                    <a:pt x="543391" y="106289"/>
                  </a:lnTo>
                  <a:lnTo>
                    <a:pt x="503626" y="127564"/>
                  </a:lnTo>
                  <a:lnTo>
                    <a:pt x="464969" y="150568"/>
                  </a:lnTo>
                  <a:lnTo>
                    <a:pt x="427473" y="175249"/>
                  </a:lnTo>
                  <a:lnTo>
                    <a:pt x="391189" y="201555"/>
                  </a:lnTo>
                  <a:lnTo>
                    <a:pt x="356170" y="229433"/>
                  </a:lnTo>
                  <a:lnTo>
                    <a:pt x="322466" y="258833"/>
                  </a:lnTo>
                  <a:lnTo>
                    <a:pt x="290131" y="289702"/>
                  </a:lnTo>
                  <a:lnTo>
                    <a:pt x="259215" y="321989"/>
                  </a:lnTo>
                  <a:lnTo>
                    <a:pt x="229771" y="355642"/>
                  </a:lnTo>
                  <a:lnTo>
                    <a:pt x="201851" y="390608"/>
                  </a:lnTo>
                  <a:lnTo>
                    <a:pt x="175506" y="426836"/>
                  </a:lnTo>
                  <a:lnTo>
                    <a:pt x="150789" y="464275"/>
                  </a:lnTo>
                  <a:lnTo>
                    <a:pt x="127751" y="502872"/>
                  </a:lnTo>
                  <a:lnTo>
                    <a:pt x="106444" y="542576"/>
                  </a:lnTo>
                  <a:lnTo>
                    <a:pt x="86920" y="583334"/>
                  </a:lnTo>
                  <a:lnTo>
                    <a:pt x="69231" y="625096"/>
                  </a:lnTo>
                  <a:lnTo>
                    <a:pt x="53428" y="667808"/>
                  </a:lnTo>
                  <a:lnTo>
                    <a:pt x="39565" y="711420"/>
                  </a:lnTo>
                  <a:lnTo>
                    <a:pt x="27691" y="755880"/>
                  </a:lnTo>
                  <a:lnTo>
                    <a:pt x="17861" y="801135"/>
                  </a:lnTo>
                  <a:lnTo>
                    <a:pt x="10124" y="847134"/>
                  </a:lnTo>
                  <a:lnTo>
                    <a:pt x="4534" y="893825"/>
                  </a:lnTo>
                  <a:lnTo>
                    <a:pt x="1142" y="941156"/>
                  </a:lnTo>
                  <a:lnTo>
                    <a:pt x="0" y="989076"/>
                  </a:lnTo>
                  <a:lnTo>
                    <a:pt x="1142" y="1036995"/>
                  </a:lnTo>
                  <a:lnTo>
                    <a:pt x="4534" y="1084326"/>
                  </a:lnTo>
                  <a:lnTo>
                    <a:pt x="10124" y="1131017"/>
                  </a:lnTo>
                  <a:lnTo>
                    <a:pt x="17861" y="1177016"/>
                  </a:lnTo>
                  <a:lnTo>
                    <a:pt x="27691" y="1222271"/>
                  </a:lnTo>
                  <a:lnTo>
                    <a:pt x="39565" y="1266731"/>
                  </a:lnTo>
                  <a:lnTo>
                    <a:pt x="53428" y="1310343"/>
                  </a:lnTo>
                  <a:lnTo>
                    <a:pt x="69231" y="1353055"/>
                  </a:lnTo>
                  <a:lnTo>
                    <a:pt x="86920" y="1394817"/>
                  </a:lnTo>
                  <a:lnTo>
                    <a:pt x="106444" y="1435575"/>
                  </a:lnTo>
                  <a:lnTo>
                    <a:pt x="127751" y="1475279"/>
                  </a:lnTo>
                  <a:lnTo>
                    <a:pt x="150789" y="1513876"/>
                  </a:lnTo>
                  <a:lnTo>
                    <a:pt x="175506" y="1551315"/>
                  </a:lnTo>
                  <a:lnTo>
                    <a:pt x="201851" y="1587543"/>
                  </a:lnTo>
                  <a:lnTo>
                    <a:pt x="229771" y="1622509"/>
                  </a:lnTo>
                  <a:lnTo>
                    <a:pt x="259215" y="1656162"/>
                  </a:lnTo>
                  <a:lnTo>
                    <a:pt x="290131" y="1688449"/>
                  </a:lnTo>
                  <a:lnTo>
                    <a:pt x="322466" y="1719318"/>
                  </a:lnTo>
                  <a:lnTo>
                    <a:pt x="356170" y="1748718"/>
                  </a:lnTo>
                  <a:lnTo>
                    <a:pt x="391189" y="1776596"/>
                  </a:lnTo>
                  <a:lnTo>
                    <a:pt x="427473" y="1802902"/>
                  </a:lnTo>
                  <a:lnTo>
                    <a:pt x="464969" y="1827583"/>
                  </a:lnTo>
                  <a:lnTo>
                    <a:pt x="503626" y="1850587"/>
                  </a:lnTo>
                  <a:lnTo>
                    <a:pt x="543391" y="1871862"/>
                  </a:lnTo>
                  <a:lnTo>
                    <a:pt x="584213" y="1891358"/>
                  </a:lnTo>
                  <a:lnTo>
                    <a:pt x="626039" y="1909021"/>
                  </a:lnTo>
                  <a:lnTo>
                    <a:pt x="668819" y="1924800"/>
                  </a:lnTo>
                  <a:lnTo>
                    <a:pt x="712499" y="1938644"/>
                  </a:lnTo>
                  <a:lnTo>
                    <a:pt x="757029" y="1950500"/>
                  </a:lnTo>
                  <a:lnTo>
                    <a:pt x="802356" y="1960316"/>
                  </a:lnTo>
                  <a:lnTo>
                    <a:pt x="848429" y="1968041"/>
                  </a:lnTo>
                  <a:lnTo>
                    <a:pt x="895195" y="1973624"/>
                  </a:lnTo>
                  <a:lnTo>
                    <a:pt x="942602" y="1977011"/>
                  </a:lnTo>
                  <a:lnTo>
                    <a:pt x="990600" y="1978152"/>
                  </a:lnTo>
                  <a:lnTo>
                    <a:pt x="1038597" y="1977011"/>
                  </a:lnTo>
                  <a:lnTo>
                    <a:pt x="1086004" y="1973624"/>
                  </a:lnTo>
                  <a:lnTo>
                    <a:pt x="1132770" y="1968041"/>
                  </a:lnTo>
                  <a:lnTo>
                    <a:pt x="1178843" y="1960316"/>
                  </a:lnTo>
                  <a:lnTo>
                    <a:pt x="1224170" y="1950500"/>
                  </a:lnTo>
                  <a:lnTo>
                    <a:pt x="1268700" y="1938644"/>
                  </a:lnTo>
                  <a:lnTo>
                    <a:pt x="1312380" y="1924800"/>
                  </a:lnTo>
                  <a:lnTo>
                    <a:pt x="1355160" y="1909021"/>
                  </a:lnTo>
                  <a:lnTo>
                    <a:pt x="1396986" y="1891358"/>
                  </a:lnTo>
                  <a:lnTo>
                    <a:pt x="1437808" y="1871862"/>
                  </a:lnTo>
                  <a:lnTo>
                    <a:pt x="1477573" y="1850587"/>
                  </a:lnTo>
                  <a:lnTo>
                    <a:pt x="1516230" y="1827583"/>
                  </a:lnTo>
                  <a:lnTo>
                    <a:pt x="1553726" y="1802902"/>
                  </a:lnTo>
                  <a:lnTo>
                    <a:pt x="1590010" y="1776596"/>
                  </a:lnTo>
                  <a:lnTo>
                    <a:pt x="1625029" y="1748718"/>
                  </a:lnTo>
                  <a:lnTo>
                    <a:pt x="1658733" y="1719318"/>
                  </a:lnTo>
                  <a:lnTo>
                    <a:pt x="1691068" y="1688449"/>
                  </a:lnTo>
                  <a:lnTo>
                    <a:pt x="1721984" y="1656162"/>
                  </a:lnTo>
                  <a:lnTo>
                    <a:pt x="1751428" y="1622509"/>
                  </a:lnTo>
                  <a:lnTo>
                    <a:pt x="1779348" y="1587543"/>
                  </a:lnTo>
                  <a:lnTo>
                    <a:pt x="1805693" y="1551315"/>
                  </a:lnTo>
                  <a:lnTo>
                    <a:pt x="1830410" y="1513876"/>
                  </a:lnTo>
                  <a:lnTo>
                    <a:pt x="1853448" y="1475279"/>
                  </a:lnTo>
                  <a:lnTo>
                    <a:pt x="1874755" y="1435575"/>
                  </a:lnTo>
                  <a:lnTo>
                    <a:pt x="1894279" y="1394817"/>
                  </a:lnTo>
                  <a:lnTo>
                    <a:pt x="1911968" y="1353055"/>
                  </a:lnTo>
                  <a:lnTo>
                    <a:pt x="1927771" y="1310343"/>
                  </a:lnTo>
                  <a:lnTo>
                    <a:pt x="1941634" y="1266731"/>
                  </a:lnTo>
                  <a:lnTo>
                    <a:pt x="1953508" y="1222271"/>
                  </a:lnTo>
                  <a:lnTo>
                    <a:pt x="1963338" y="1177016"/>
                  </a:lnTo>
                  <a:lnTo>
                    <a:pt x="1971075" y="1131017"/>
                  </a:lnTo>
                  <a:lnTo>
                    <a:pt x="1976665" y="1084326"/>
                  </a:lnTo>
                  <a:lnTo>
                    <a:pt x="1980057" y="1036995"/>
                  </a:lnTo>
                  <a:lnTo>
                    <a:pt x="1981200" y="989076"/>
                  </a:lnTo>
                  <a:lnTo>
                    <a:pt x="1980057" y="941156"/>
                  </a:lnTo>
                  <a:lnTo>
                    <a:pt x="1976665" y="893825"/>
                  </a:lnTo>
                  <a:lnTo>
                    <a:pt x="1971075" y="847134"/>
                  </a:lnTo>
                  <a:lnTo>
                    <a:pt x="1963338" y="801135"/>
                  </a:lnTo>
                  <a:lnTo>
                    <a:pt x="1953508" y="755880"/>
                  </a:lnTo>
                  <a:lnTo>
                    <a:pt x="1941634" y="711420"/>
                  </a:lnTo>
                  <a:lnTo>
                    <a:pt x="1927771" y="667808"/>
                  </a:lnTo>
                  <a:lnTo>
                    <a:pt x="1911968" y="625096"/>
                  </a:lnTo>
                  <a:lnTo>
                    <a:pt x="1894279" y="583334"/>
                  </a:lnTo>
                  <a:lnTo>
                    <a:pt x="1874755" y="542576"/>
                  </a:lnTo>
                  <a:lnTo>
                    <a:pt x="1853448" y="502872"/>
                  </a:lnTo>
                  <a:lnTo>
                    <a:pt x="1830410" y="464275"/>
                  </a:lnTo>
                  <a:lnTo>
                    <a:pt x="1805693" y="426836"/>
                  </a:lnTo>
                  <a:lnTo>
                    <a:pt x="1779348" y="390608"/>
                  </a:lnTo>
                  <a:lnTo>
                    <a:pt x="1751428" y="355642"/>
                  </a:lnTo>
                  <a:lnTo>
                    <a:pt x="1721984" y="321989"/>
                  </a:lnTo>
                  <a:lnTo>
                    <a:pt x="1691068" y="289702"/>
                  </a:lnTo>
                  <a:lnTo>
                    <a:pt x="1658733" y="258833"/>
                  </a:lnTo>
                  <a:lnTo>
                    <a:pt x="1625029" y="229433"/>
                  </a:lnTo>
                  <a:lnTo>
                    <a:pt x="1590010" y="201555"/>
                  </a:lnTo>
                  <a:lnTo>
                    <a:pt x="1553726" y="175249"/>
                  </a:lnTo>
                  <a:lnTo>
                    <a:pt x="1516230" y="150568"/>
                  </a:lnTo>
                  <a:lnTo>
                    <a:pt x="1477573" y="127564"/>
                  </a:lnTo>
                  <a:lnTo>
                    <a:pt x="1437808" y="106289"/>
                  </a:lnTo>
                  <a:lnTo>
                    <a:pt x="1396986" y="86793"/>
                  </a:lnTo>
                  <a:lnTo>
                    <a:pt x="1355160" y="69130"/>
                  </a:lnTo>
                  <a:lnTo>
                    <a:pt x="1312380" y="53351"/>
                  </a:lnTo>
                  <a:lnTo>
                    <a:pt x="1268700" y="39507"/>
                  </a:lnTo>
                  <a:lnTo>
                    <a:pt x="1224170" y="27651"/>
                  </a:lnTo>
                  <a:lnTo>
                    <a:pt x="1178843" y="17835"/>
                  </a:lnTo>
                  <a:lnTo>
                    <a:pt x="1132770" y="10110"/>
                  </a:lnTo>
                  <a:lnTo>
                    <a:pt x="1086004" y="4527"/>
                  </a:lnTo>
                  <a:lnTo>
                    <a:pt x="1038597" y="1140"/>
                  </a:lnTo>
                  <a:lnTo>
                    <a:pt x="990600" y="0"/>
                  </a:lnTo>
                  <a:close/>
                </a:path>
              </a:pathLst>
            </a:custGeom>
            <a:solidFill>
              <a:srgbClr val="A9C379"/>
            </a:solidFill>
          </p:spPr>
          <p:txBody>
            <a:bodyPr wrap="square" lIns="0" tIns="0" rIns="0" bIns="0" rtlCol="0"/>
            <a:lstStyle/>
            <a:p>
              <a:pPr algn="ctr"/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7731223" y="3894339"/>
              <a:ext cx="1981200" cy="1978660"/>
            </a:xfrm>
            <a:custGeom>
              <a:avLst/>
              <a:gdLst/>
              <a:ahLst/>
              <a:cxnLst/>
              <a:rect l="l" t="t" r="r" b="b"/>
              <a:pathLst>
                <a:path w="1981200" h="1978660">
                  <a:moveTo>
                    <a:pt x="0" y="989076"/>
                  </a:moveTo>
                  <a:lnTo>
                    <a:pt x="1142" y="941156"/>
                  </a:lnTo>
                  <a:lnTo>
                    <a:pt x="4534" y="893825"/>
                  </a:lnTo>
                  <a:lnTo>
                    <a:pt x="10124" y="847134"/>
                  </a:lnTo>
                  <a:lnTo>
                    <a:pt x="17861" y="801135"/>
                  </a:lnTo>
                  <a:lnTo>
                    <a:pt x="27691" y="755880"/>
                  </a:lnTo>
                  <a:lnTo>
                    <a:pt x="39565" y="711420"/>
                  </a:lnTo>
                  <a:lnTo>
                    <a:pt x="53428" y="667808"/>
                  </a:lnTo>
                  <a:lnTo>
                    <a:pt x="69231" y="625096"/>
                  </a:lnTo>
                  <a:lnTo>
                    <a:pt x="86920" y="583334"/>
                  </a:lnTo>
                  <a:lnTo>
                    <a:pt x="106444" y="542576"/>
                  </a:lnTo>
                  <a:lnTo>
                    <a:pt x="127751" y="502872"/>
                  </a:lnTo>
                  <a:lnTo>
                    <a:pt x="150789" y="464275"/>
                  </a:lnTo>
                  <a:lnTo>
                    <a:pt x="175506" y="426836"/>
                  </a:lnTo>
                  <a:lnTo>
                    <a:pt x="201851" y="390608"/>
                  </a:lnTo>
                  <a:lnTo>
                    <a:pt x="229771" y="355642"/>
                  </a:lnTo>
                  <a:lnTo>
                    <a:pt x="259215" y="321989"/>
                  </a:lnTo>
                  <a:lnTo>
                    <a:pt x="290131" y="289702"/>
                  </a:lnTo>
                  <a:lnTo>
                    <a:pt x="322466" y="258833"/>
                  </a:lnTo>
                  <a:lnTo>
                    <a:pt x="356170" y="229433"/>
                  </a:lnTo>
                  <a:lnTo>
                    <a:pt x="391189" y="201555"/>
                  </a:lnTo>
                  <a:lnTo>
                    <a:pt x="427473" y="175249"/>
                  </a:lnTo>
                  <a:lnTo>
                    <a:pt x="464969" y="150568"/>
                  </a:lnTo>
                  <a:lnTo>
                    <a:pt x="503626" y="127564"/>
                  </a:lnTo>
                  <a:lnTo>
                    <a:pt x="543391" y="106289"/>
                  </a:lnTo>
                  <a:lnTo>
                    <a:pt x="584213" y="86793"/>
                  </a:lnTo>
                  <a:lnTo>
                    <a:pt x="626039" y="69130"/>
                  </a:lnTo>
                  <a:lnTo>
                    <a:pt x="668819" y="53351"/>
                  </a:lnTo>
                  <a:lnTo>
                    <a:pt x="712499" y="39507"/>
                  </a:lnTo>
                  <a:lnTo>
                    <a:pt x="757029" y="27651"/>
                  </a:lnTo>
                  <a:lnTo>
                    <a:pt x="802356" y="17835"/>
                  </a:lnTo>
                  <a:lnTo>
                    <a:pt x="848429" y="10110"/>
                  </a:lnTo>
                  <a:lnTo>
                    <a:pt x="895195" y="4527"/>
                  </a:lnTo>
                  <a:lnTo>
                    <a:pt x="942602" y="1140"/>
                  </a:lnTo>
                  <a:lnTo>
                    <a:pt x="990600" y="0"/>
                  </a:lnTo>
                  <a:lnTo>
                    <a:pt x="1038597" y="1140"/>
                  </a:lnTo>
                  <a:lnTo>
                    <a:pt x="1086004" y="4527"/>
                  </a:lnTo>
                  <a:lnTo>
                    <a:pt x="1132770" y="10110"/>
                  </a:lnTo>
                  <a:lnTo>
                    <a:pt x="1178843" y="17835"/>
                  </a:lnTo>
                  <a:lnTo>
                    <a:pt x="1224170" y="27651"/>
                  </a:lnTo>
                  <a:lnTo>
                    <a:pt x="1268700" y="39507"/>
                  </a:lnTo>
                  <a:lnTo>
                    <a:pt x="1312380" y="53351"/>
                  </a:lnTo>
                  <a:lnTo>
                    <a:pt x="1355160" y="69130"/>
                  </a:lnTo>
                  <a:lnTo>
                    <a:pt x="1396986" y="86793"/>
                  </a:lnTo>
                  <a:lnTo>
                    <a:pt x="1437808" y="106289"/>
                  </a:lnTo>
                  <a:lnTo>
                    <a:pt x="1477573" y="127564"/>
                  </a:lnTo>
                  <a:lnTo>
                    <a:pt x="1516230" y="150568"/>
                  </a:lnTo>
                  <a:lnTo>
                    <a:pt x="1553726" y="175249"/>
                  </a:lnTo>
                  <a:lnTo>
                    <a:pt x="1590010" y="201555"/>
                  </a:lnTo>
                  <a:lnTo>
                    <a:pt x="1625029" y="229433"/>
                  </a:lnTo>
                  <a:lnTo>
                    <a:pt x="1658733" y="258833"/>
                  </a:lnTo>
                  <a:lnTo>
                    <a:pt x="1691068" y="289702"/>
                  </a:lnTo>
                  <a:lnTo>
                    <a:pt x="1721984" y="321989"/>
                  </a:lnTo>
                  <a:lnTo>
                    <a:pt x="1751428" y="355642"/>
                  </a:lnTo>
                  <a:lnTo>
                    <a:pt x="1779348" y="390608"/>
                  </a:lnTo>
                  <a:lnTo>
                    <a:pt x="1805693" y="426836"/>
                  </a:lnTo>
                  <a:lnTo>
                    <a:pt x="1830410" y="464275"/>
                  </a:lnTo>
                  <a:lnTo>
                    <a:pt x="1853448" y="502872"/>
                  </a:lnTo>
                  <a:lnTo>
                    <a:pt x="1874755" y="542576"/>
                  </a:lnTo>
                  <a:lnTo>
                    <a:pt x="1894279" y="583334"/>
                  </a:lnTo>
                  <a:lnTo>
                    <a:pt x="1911968" y="625096"/>
                  </a:lnTo>
                  <a:lnTo>
                    <a:pt x="1927771" y="667808"/>
                  </a:lnTo>
                  <a:lnTo>
                    <a:pt x="1941634" y="711420"/>
                  </a:lnTo>
                  <a:lnTo>
                    <a:pt x="1953508" y="755880"/>
                  </a:lnTo>
                  <a:lnTo>
                    <a:pt x="1963338" y="801135"/>
                  </a:lnTo>
                  <a:lnTo>
                    <a:pt x="1971075" y="847134"/>
                  </a:lnTo>
                  <a:lnTo>
                    <a:pt x="1976665" y="893825"/>
                  </a:lnTo>
                  <a:lnTo>
                    <a:pt x="1980057" y="941156"/>
                  </a:lnTo>
                  <a:lnTo>
                    <a:pt x="1981200" y="989076"/>
                  </a:lnTo>
                  <a:lnTo>
                    <a:pt x="1980057" y="1036995"/>
                  </a:lnTo>
                  <a:lnTo>
                    <a:pt x="1976665" y="1084326"/>
                  </a:lnTo>
                  <a:lnTo>
                    <a:pt x="1971075" y="1131017"/>
                  </a:lnTo>
                  <a:lnTo>
                    <a:pt x="1963338" y="1177016"/>
                  </a:lnTo>
                  <a:lnTo>
                    <a:pt x="1953508" y="1222271"/>
                  </a:lnTo>
                  <a:lnTo>
                    <a:pt x="1941634" y="1266731"/>
                  </a:lnTo>
                  <a:lnTo>
                    <a:pt x="1927771" y="1310343"/>
                  </a:lnTo>
                  <a:lnTo>
                    <a:pt x="1911968" y="1353055"/>
                  </a:lnTo>
                  <a:lnTo>
                    <a:pt x="1894279" y="1394817"/>
                  </a:lnTo>
                  <a:lnTo>
                    <a:pt x="1874755" y="1435575"/>
                  </a:lnTo>
                  <a:lnTo>
                    <a:pt x="1853448" y="1475279"/>
                  </a:lnTo>
                  <a:lnTo>
                    <a:pt x="1830410" y="1513876"/>
                  </a:lnTo>
                  <a:lnTo>
                    <a:pt x="1805693" y="1551315"/>
                  </a:lnTo>
                  <a:lnTo>
                    <a:pt x="1779348" y="1587543"/>
                  </a:lnTo>
                  <a:lnTo>
                    <a:pt x="1751428" y="1622509"/>
                  </a:lnTo>
                  <a:lnTo>
                    <a:pt x="1721984" y="1656162"/>
                  </a:lnTo>
                  <a:lnTo>
                    <a:pt x="1691068" y="1688449"/>
                  </a:lnTo>
                  <a:lnTo>
                    <a:pt x="1658733" y="1719318"/>
                  </a:lnTo>
                  <a:lnTo>
                    <a:pt x="1625029" y="1748718"/>
                  </a:lnTo>
                  <a:lnTo>
                    <a:pt x="1590010" y="1776596"/>
                  </a:lnTo>
                  <a:lnTo>
                    <a:pt x="1553726" y="1802902"/>
                  </a:lnTo>
                  <a:lnTo>
                    <a:pt x="1516230" y="1827583"/>
                  </a:lnTo>
                  <a:lnTo>
                    <a:pt x="1477573" y="1850587"/>
                  </a:lnTo>
                  <a:lnTo>
                    <a:pt x="1437808" y="1871862"/>
                  </a:lnTo>
                  <a:lnTo>
                    <a:pt x="1396986" y="1891358"/>
                  </a:lnTo>
                  <a:lnTo>
                    <a:pt x="1355160" y="1909021"/>
                  </a:lnTo>
                  <a:lnTo>
                    <a:pt x="1312380" y="1924800"/>
                  </a:lnTo>
                  <a:lnTo>
                    <a:pt x="1268700" y="1938644"/>
                  </a:lnTo>
                  <a:lnTo>
                    <a:pt x="1224170" y="1950500"/>
                  </a:lnTo>
                  <a:lnTo>
                    <a:pt x="1178843" y="1960316"/>
                  </a:lnTo>
                  <a:lnTo>
                    <a:pt x="1132770" y="1968041"/>
                  </a:lnTo>
                  <a:lnTo>
                    <a:pt x="1086004" y="1973624"/>
                  </a:lnTo>
                  <a:lnTo>
                    <a:pt x="1038597" y="1977011"/>
                  </a:lnTo>
                  <a:lnTo>
                    <a:pt x="990600" y="1978152"/>
                  </a:lnTo>
                  <a:lnTo>
                    <a:pt x="942602" y="1977011"/>
                  </a:lnTo>
                  <a:lnTo>
                    <a:pt x="895195" y="1973624"/>
                  </a:lnTo>
                  <a:lnTo>
                    <a:pt x="848429" y="1968041"/>
                  </a:lnTo>
                  <a:lnTo>
                    <a:pt x="802356" y="1960316"/>
                  </a:lnTo>
                  <a:lnTo>
                    <a:pt x="757029" y="1950500"/>
                  </a:lnTo>
                  <a:lnTo>
                    <a:pt x="712499" y="1938644"/>
                  </a:lnTo>
                  <a:lnTo>
                    <a:pt x="668819" y="1924800"/>
                  </a:lnTo>
                  <a:lnTo>
                    <a:pt x="626039" y="1909021"/>
                  </a:lnTo>
                  <a:lnTo>
                    <a:pt x="584213" y="1891358"/>
                  </a:lnTo>
                  <a:lnTo>
                    <a:pt x="543391" y="1871862"/>
                  </a:lnTo>
                  <a:lnTo>
                    <a:pt x="503626" y="1850587"/>
                  </a:lnTo>
                  <a:lnTo>
                    <a:pt x="464969" y="1827583"/>
                  </a:lnTo>
                  <a:lnTo>
                    <a:pt x="427473" y="1802902"/>
                  </a:lnTo>
                  <a:lnTo>
                    <a:pt x="391189" y="1776596"/>
                  </a:lnTo>
                  <a:lnTo>
                    <a:pt x="356170" y="1748718"/>
                  </a:lnTo>
                  <a:lnTo>
                    <a:pt x="322466" y="1719318"/>
                  </a:lnTo>
                  <a:lnTo>
                    <a:pt x="290131" y="1688449"/>
                  </a:lnTo>
                  <a:lnTo>
                    <a:pt x="259215" y="1656162"/>
                  </a:lnTo>
                  <a:lnTo>
                    <a:pt x="229771" y="1622509"/>
                  </a:lnTo>
                  <a:lnTo>
                    <a:pt x="201851" y="1587543"/>
                  </a:lnTo>
                  <a:lnTo>
                    <a:pt x="175506" y="1551315"/>
                  </a:lnTo>
                  <a:lnTo>
                    <a:pt x="150789" y="1513876"/>
                  </a:lnTo>
                  <a:lnTo>
                    <a:pt x="127751" y="1475279"/>
                  </a:lnTo>
                  <a:lnTo>
                    <a:pt x="106444" y="1435575"/>
                  </a:lnTo>
                  <a:lnTo>
                    <a:pt x="86920" y="1394817"/>
                  </a:lnTo>
                  <a:lnTo>
                    <a:pt x="69231" y="1353055"/>
                  </a:lnTo>
                  <a:lnTo>
                    <a:pt x="53428" y="1310343"/>
                  </a:lnTo>
                  <a:lnTo>
                    <a:pt x="39565" y="1266731"/>
                  </a:lnTo>
                  <a:lnTo>
                    <a:pt x="27691" y="1222271"/>
                  </a:lnTo>
                  <a:lnTo>
                    <a:pt x="17861" y="1177016"/>
                  </a:lnTo>
                  <a:lnTo>
                    <a:pt x="10124" y="1131017"/>
                  </a:lnTo>
                  <a:lnTo>
                    <a:pt x="4534" y="1084326"/>
                  </a:lnTo>
                  <a:lnTo>
                    <a:pt x="1142" y="1036995"/>
                  </a:lnTo>
                  <a:lnTo>
                    <a:pt x="0" y="989076"/>
                  </a:lnTo>
                  <a:close/>
                </a:path>
              </a:pathLst>
            </a:custGeom>
            <a:ln w="762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Gill Sans MT" panose="020B0502020104020203" pitchFamily="34" charset="0"/>
              </a:endParaRPr>
            </a:p>
          </p:txBody>
        </p:sp>
      </p:grpSp>
      <p:sp>
        <p:nvSpPr>
          <p:cNvPr id="44" name="object 44"/>
          <p:cNvSpPr txBox="1">
            <a:spLocks noGrp="1"/>
          </p:cNvSpPr>
          <p:nvPr>
            <p:ph type="title"/>
          </p:nvPr>
        </p:nvSpPr>
        <p:spPr>
          <a:xfrm>
            <a:off x="8286178" y="4080491"/>
            <a:ext cx="1680588" cy="12426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4000" spc="-190" dirty="0">
                <a:latin typeface="Gill Sans MT" panose="020B0502020104020203" pitchFamily="34" charset="0"/>
              </a:rPr>
              <a:t>01 Jan – 05 Feb</a:t>
            </a:r>
            <a:endParaRPr sz="4000" spc="-190" dirty="0">
              <a:latin typeface="Gill Sans MT" panose="020B0502020104020203" pitchFamily="34" charset="0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11021839" y="3949732"/>
            <a:ext cx="1016651" cy="136575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0"/>
              </a:spcBef>
            </a:pPr>
            <a:r>
              <a:rPr lang="en-US" sz="4400" b="1" spc="-18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05 Feb</a:t>
            </a:r>
            <a:endParaRPr sz="4400" dirty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54" name="object 6">
            <a:extLst>
              <a:ext uri="{FF2B5EF4-FFF2-40B4-BE49-F238E27FC236}">
                <a16:creationId xmlns:a16="http://schemas.microsoft.com/office/drawing/2014/main" id="{DA1B4DC0-079E-52CC-F2A2-4CE75D0DC20B}"/>
              </a:ext>
            </a:extLst>
          </p:cNvPr>
          <p:cNvSpPr/>
          <p:nvPr/>
        </p:nvSpPr>
        <p:spPr>
          <a:xfrm>
            <a:off x="15309658" y="3636603"/>
            <a:ext cx="1969135" cy="1965960"/>
          </a:xfrm>
          <a:custGeom>
            <a:avLst/>
            <a:gdLst/>
            <a:ahLst/>
            <a:cxnLst/>
            <a:rect l="l" t="t" r="r" b="b"/>
            <a:pathLst>
              <a:path w="1969134" h="1965960">
                <a:moveTo>
                  <a:pt x="984503" y="0"/>
                </a:moveTo>
                <a:lnTo>
                  <a:pt x="936807" y="1133"/>
                </a:lnTo>
                <a:lnTo>
                  <a:pt x="889695" y="4499"/>
                </a:lnTo>
                <a:lnTo>
                  <a:pt x="843221" y="10046"/>
                </a:lnTo>
                <a:lnTo>
                  <a:pt x="797436" y="17723"/>
                </a:lnTo>
                <a:lnTo>
                  <a:pt x="752390" y="27477"/>
                </a:lnTo>
                <a:lnTo>
                  <a:pt x="708137" y="39259"/>
                </a:lnTo>
                <a:lnTo>
                  <a:pt x="664727" y="53015"/>
                </a:lnTo>
                <a:lnTo>
                  <a:pt x="622212" y="68696"/>
                </a:lnTo>
                <a:lnTo>
                  <a:pt x="580644" y="86248"/>
                </a:lnTo>
                <a:lnTo>
                  <a:pt x="540074" y="105622"/>
                </a:lnTo>
                <a:lnTo>
                  <a:pt x="500554" y="126764"/>
                </a:lnTo>
                <a:lnTo>
                  <a:pt x="462136" y="149625"/>
                </a:lnTo>
                <a:lnTo>
                  <a:pt x="424870" y="174152"/>
                </a:lnTo>
                <a:lnTo>
                  <a:pt x="388809" y="200293"/>
                </a:lnTo>
                <a:lnTo>
                  <a:pt x="354004" y="227998"/>
                </a:lnTo>
                <a:lnTo>
                  <a:pt x="320507" y="257215"/>
                </a:lnTo>
                <a:lnTo>
                  <a:pt x="288369" y="287893"/>
                </a:lnTo>
                <a:lnTo>
                  <a:pt x="257642" y="319979"/>
                </a:lnTo>
                <a:lnTo>
                  <a:pt x="228378" y="353423"/>
                </a:lnTo>
                <a:lnTo>
                  <a:pt x="200628" y="388173"/>
                </a:lnTo>
                <a:lnTo>
                  <a:pt x="174443" y="424177"/>
                </a:lnTo>
                <a:lnTo>
                  <a:pt x="149876" y="461385"/>
                </a:lnTo>
                <a:lnTo>
                  <a:pt x="126978" y="499744"/>
                </a:lnTo>
                <a:lnTo>
                  <a:pt x="105800" y="539203"/>
                </a:lnTo>
                <a:lnTo>
                  <a:pt x="86394" y="579711"/>
                </a:lnTo>
                <a:lnTo>
                  <a:pt x="68812" y="621216"/>
                </a:lnTo>
                <a:lnTo>
                  <a:pt x="53106" y="663667"/>
                </a:lnTo>
                <a:lnTo>
                  <a:pt x="39326" y="707012"/>
                </a:lnTo>
                <a:lnTo>
                  <a:pt x="27524" y="751200"/>
                </a:lnTo>
                <a:lnTo>
                  <a:pt x="17753" y="796179"/>
                </a:lnTo>
                <a:lnTo>
                  <a:pt x="10063" y="841898"/>
                </a:lnTo>
                <a:lnTo>
                  <a:pt x="4507" y="888306"/>
                </a:lnTo>
                <a:lnTo>
                  <a:pt x="1135" y="935350"/>
                </a:lnTo>
                <a:lnTo>
                  <a:pt x="0" y="982980"/>
                </a:lnTo>
                <a:lnTo>
                  <a:pt x="1135" y="1030609"/>
                </a:lnTo>
                <a:lnTo>
                  <a:pt x="4507" y="1077653"/>
                </a:lnTo>
                <a:lnTo>
                  <a:pt x="10063" y="1124061"/>
                </a:lnTo>
                <a:lnTo>
                  <a:pt x="17753" y="1169780"/>
                </a:lnTo>
                <a:lnTo>
                  <a:pt x="27524" y="1214759"/>
                </a:lnTo>
                <a:lnTo>
                  <a:pt x="39326" y="1258947"/>
                </a:lnTo>
                <a:lnTo>
                  <a:pt x="53106" y="1302292"/>
                </a:lnTo>
                <a:lnTo>
                  <a:pt x="68812" y="1344743"/>
                </a:lnTo>
                <a:lnTo>
                  <a:pt x="86394" y="1386248"/>
                </a:lnTo>
                <a:lnTo>
                  <a:pt x="105800" y="1426756"/>
                </a:lnTo>
                <a:lnTo>
                  <a:pt x="126978" y="1466215"/>
                </a:lnTo>
                <a:lnTo>
                  <a:pt x="149876" y="1504574"/>
                </a:lnTo>
                <a:lnTo>
                  <a:pt x="174443" y="1541782"/>
                </a:lnTo>
                <a:lnTo>
                  <a:pt x="200628" y="1577786"/>
                </a:lnTo>
                <a:lnTo>
                  <a:pt x="228378" y="1612536"/>
                </a:lnTo>
                <a:lnTo>
                  <a:pt x="257642" y="1645980"/>
                </a:lnTo>
                <a:lnTo>
                  <a:pt x="288369" y="1678066"/>
                </a:lnTo>
                <a:lnTo>
                  <a:pt x="320507" y="1708744"/>
                </a:lnTo>
                <a:lnTo>
                  <a:pt x="354004" y="1737961"/>
                </a:lnTo>
                <a:lnTo>
                  <a:pt x="388809" y="1765666"/>
                </a:lnTo>
                <a:lnTo>
                  <a:pt x="424870" y="1791807"/>
                </a:lnTo>
                <a:lnTo>
                  <a:pt x="462136" y="1816334"/>
                </a:lnTo>
                <a:lnTo>
                  <a:pt x="500554" y="1839195"/>
                </a:lnTo>
                <a:lnTo>
                  <a:pt x="540074" y="1860337"/>
                </a:lnTo>
                <a:lnTo>
                  <a:pt x="580644" y="1879711"/>
                </a:lnTo>
                <a:lnTo>
                  <a:pt x="622212" y="1897263"/>
                </a:lnTo>
                <a:lnTo>
                  <a:pt x="664727" y="1912944"/>
                </a:lnTo>
                <a:lnTo>
                  <a:pt x="708137" y="1926700"/>
                </a:lnTo>
                <a:lnTo>
                  <a:pt x="752390" y="1938482"/>
                </a:lnTo>
                <a:lnTo>
                  <a:pt x="797436" y="1948236"/>
                </a:lnTo>
                <a:lnTo>
                  <a:pt x="843221" y="1955913"/>
                </a:lnTo>
                <a:lnTo>
                  <a:pt x="889695" y="1961460"/>
                </a:lnTo>
                <a:lnTo>
                  <a:pt x="936807" y="1964826"/>
                </a:lnTo>
                <a:lnTo>
                  <a:pt x="984503" y="1965960"/>
                </a:lnTo>
                <a:lnTo>
                  <a:pt x="1032200" y="1964826"/>
                </a:lnTo>
                <a:lnTo>
                  <a:pt x="1079312" y="1961460"/>
                </a:lnTo>
                <a:lnTo>
                  <a:pt x="1125786" y="1955913"/>
                </a:lnTo>
                <a:lnTo>
                  <a:pt x="1171571" y="1948236"/>
                </a:lnTo>
                <a:lnTo>
                  <a:pt x="1216617" y="1938482"/>
                </a:lnTo>
                <a:lnTo>
                  <a:pt x="1260870" y="1926700"/>
                </a:lnTo>
                <a:lnTo>
                  <a:pt x="1304280" y="1912944"/>
                </a:lnTo>
                <a:lnTo>
                  <a:pt x="1346795" y="1897263"/>
                </a:lnTo>
                <a:lnTo>
                  <a:pt x="1388363" y="1879711"/>
                </a:lnTo>
                <a:lnTo>
                  <a:pt x="1428933" y="1860337"/>
                </a:lnTo>
                <a:lnTo>
                  <a:pt x="1468453" y="1839195"/>
                </a:lnTo>
                <a:lnTo>
                  <a:pt x="1506871" y="1816334"/>
                </a:lnTo>
                <a:lnTo>
                  <a:pt x="1544137" y="1791807"/>
                </a:lnTo>
                <a:lnTo>
                  <a:pt x="1580198" y="1765666"/>
                </a:lnTo>
                <a:lnTo>
                  <a:pt x="1615003" y="1737961"/>
                </a:lnTo>
                <a:lnTo>
                  <a:pt x="1648500" y="1708744"/>
                </a:lnTo>
                <a:lnTo>
                  <a:pt x="1680638" y="1678066"/>
                </a:lnTo>
                <a:lnTo>
                  <a:pt x="1711365" y="1645980"/>
                </a:lnTo>
                <a:lnTo>
                  <a:pt x="1740629" y="1612536"/>
                </a:lnTo>
                <a:lnTo>
                  <a:pt x="1768379" y="1577786"/>
                </a:lnTo>
                <a:lnTo>
                  <a:pt x="1794564" y="1541782"/>
                </a:lnTo>
                <a:lnTo>
                  <a:pt x="1819131" y="1504574"/>
                </a:lnTo>
                <a:lnTo>
                  <a:pt x="1842029" y="1466215"/>
                </a:lnTo>
                <a:lnTo>
                  <a:pt x="1863207" y="1426756"/>
                </a:lnTo>
                <a:lnTo>
                  <a:pt x="1882613" y="1386248"/>
                </a:lnTo>
                <a:lnTo>
                  <a:pt x="1900195" y="1344743"/>
                </a:lnTo>
                <a:lnTo>
                  <a:pt x="1915901" y="1302292"/>
                </a:lnTo>
                <a:lnTo>
                  <a:pt x="1929681" y="1258947"/>
                </a:lnTo>
                <a:lnTo>
                  <a:pt x="1941483" y="1214759"/>
                </a:lnTo>
                <a:lnTo>
                  <a:pt x="1951254" y="1169780"/>
                </a:lnTo>
                <a:lnTo>
                  <a:pt x="1958944" y="1124061"/>
                </a:lnTo>
                <a:lnTo>
                  <a:pt x="1964500" y="1077653"/>
                </a:lnTo>
                <a:lnTo>
                  <a:pt x="1967872" y="1030609"/>
                </a:lnTo>
                <a:lnTo>
                  <a:pt x="1969007" y="982980"/>
                </a:lnTo>
                <a:lnTo>
                  <a:pt x="1967872" y="935350"/>
                </a:lnTo>
                <a:lnTo>
                  <a:pt x="1964500" y="888306"/>
                </a:lnTo>
                <a:lnTo>
                  <a:pt x="1958944" y="841898"/>
                </a:lnTo>
                <a:lnTo>
                  <a:pt x="1951254" y="796179"/>
                </a:lnTo>
                <a:lnTo>
                  <a:pt x="1941483" y="751200"/>
                </a:lnTo>
                <a:lnTo>
                  <a:pt x="1929681" y="707012"/>
                </a:lnTo>
                <a:lnTo>
                  <a:pt x="1915901" y="663667"/>
                </a:lnTo>
                <a:lnTo>
                  <a:pt x="1900195" y="621216"/>
                </a:lnTo>
                <a:lnTo>
                  <a:pt x="1882613" y="579711"/>
                </a:lnTo>
                <a:lnTo>
                  <a:pt x="1863207" y="539203"/>
                </a:lnTo>
                <a:lnTo>
                  <a:pt x="1842029" y="499744"/>
                </a:lnTo>
                <a:lnTo>
                  <a:pt x="1819131" y="461385"/>
                </a:lnTo>
                <a:lnTo>
                  <a:pt x="1794564" y="424177"/>
                </a:lnTo>
                <a:lnTo>
                  <a:pt x="1768379" y="388173"/>
                </a:lnTo>
                <a:lnTo>
                  <a:pt x="1740629" y="353423"/>
                </a:lnTo>
                <a:lnTo>
                  <a:pt x="1711365" y="319979"/>
                </a:lnTo>
                <a:lnTo>
                  <a:pt x="1680638" y="287893"/>
                </a:lnTo>
                <a:lnTo>
                  <a:pt x="1648500" y="257215"/>
                </a:lnTo>
                <a:lnTo>
                  <a:pt x="1615003" y="227998"/>
                </a:lnTo>
                <a:lnTo>
                  <a:pt x="1580198" y="200293"/>
                </a:lnTo>
                <a:lnTo>
                  <a:pt x="1544137" y="174152"/>
                </a:lnTo>
                <a:lnTo>
                  <a:pt x="1506871" y="149625"/>
                </a:lnTo>
                <a:lnTo>
                  <a:pt x="1468453" y="126764"/>
                </a:lnTo>
                <a:lnTo>
                  <a:pt x="1428933" y="105622"/>
                </a:lnTo>
                <a:lnTo>
                  <a:pt x="1388363" y="86248"/>
                </a:lnTo>
                <a:lnTo>
                  <a:pt x="1346795" y="68696"/>
                </a:lnTo>
                <a:lnTo>
                  <a:pt x="1304280" y="53015"/>
                </a:lnTo>
                <a:lnTo>
                  <a:pt x="1260870" y="39259"/>
                </a:lnTo>
                <a:lnTo>
                  <a:pt x="1216617" y="27477"/>
                </a:lnTo>
                <a:lnTo>
                  <a:pt x="1171571" y="17723"/>
                </a:lnTo>
                <a:lnTo>
                  <a:pt x="1125786" y="10046"/>
                </a:lnTo>
                <a:lnTo>
                  <a:pt x="1079312" y="4499"/>
                </a:lnTo>
                <a:lnTo>
                  <a:pt x="1032200" y="1133"/>
                </a:lnTo>
                <a:lnTo>
                  <a:pt x="984503" y="0"/>
                </a:lnTo>
                <a:close/>
              </a:path>
            </a:pathLst>
          </a:custGeom>
          <a:solidFill>
            <a:srgbClr val="70883E"/>
          </a:solidFill>
        </p:spPr>
        <p:txBody>
          <a:bodyPr wrap="square" lIns="0" tIns="0" rIns="0" bIns="0" rtlCol="0"/>
          <a:lstStyle/>
          <a:p>
            <a:pPr algn="ctr"/>
            <a:endParaRPr>
              <a:latin typeface="Gill Sans MT" panose="020B0502020104020203" pitchFamily="34" charset="0"/>
            </a:endParaRPr>
          </a:p>
        </p:txBody>
      </p:sp>
      <p:sp>
        <p:nvSpPr>
          <p:cNvPr id="57" name="object 7">
            <a:extLst>
              <a:ext uri="{FF2B5EF4-FFF2-40B4-BE49-F238E27FC236}">
                <a16:creationId xmlns:a16="http://schemas.microsoft.com/office/drawing/2014/main" id="{0339BB31-9A71-3EB2-B8CD-61A1C6E48759}"/>
              </a:ext>
            </a:extLst>
          </p:cNvPr>
          <p:cNvSpPr/>
          <p:nvPr/>
        </p:nvSpPr>
        <p:spPr>
          <a:xfrm>
            <a:off x="15283043" y="3619500"/>
            <a:ext cx="1969135" cy="1965960"/>
          </a:xfrm>
          <a:custGeom>
            <a:avLst/>
            <a:gdLst/>
            <a:ahLst/>
            <a:cxnLst/>
            <a:rect l="l" t="t" r="r" b="b"/>
            <a:pathLst>
              <a:path w="1969134" h="1965960">
                <a:moveTo>
                  <a:pt x="0" y="982980"/>
                </a:moveTo>
                <a:lnTo>
                  <a:pt x="1135" y="935350"/>
                </a:lnTo>
                <a:lnTo>
                  <a:pt x="4507" y="888306"/>
                </a:lnTo>
                <a:lnTo>
                  <a:pt x="10063" y="841898"/>
                </a:lnTo>
                <a:lnTo>
                  <a:pt x="17753" y="796179"/>
                </a:lnTo>
                <a:lnTo>
                  <a:pt x="27524" y="751200"/>
                </a:lnTo>
                <a:lnTo>
                  <a:pt x="39326" y="707012"/>
                </a:lnTo>
                <a:lnTo>
                  <a:pt x="53106" y="663667"/>
                </a:lnTo>
                <a:lnTo>
                  <a:pt x="68812" y="621216"/>
                </a:lnTo>
                <a:lnTo>
                  <a:pt x="86394" y="579711"/>
                </a:lnTo>
                <a:lnTo>
                  <a:pt x="105800" y="539203"/>
                </a:lnTo>
                <a:lnTo>
                  <a:pt x="126978" y="499744"/>
                </a:lnTo>
                <a:lnTo>
                  <a:pt x="149876" y="461385"/>
                </a:lnTo>
                <a:lnTo>
                  <a:pt x="174443" y="424177"/>
                </a:lnTo>
                <a:lnTo>
                  <a:pt x="200628" y="388173"/>
                </a:lnTo>
                <a:lnTo>
                  <a:pt x="228378" y="353423"/>
                </a:lnTo>
                <a:lnTo>
                  <a:pt x="257642" y="319979"/>
                </a:lnTo>
                <a:lnTo>
                  <a:pt x="288369" y="287893"/>
                </a:lnTo>
                <a:lnTo>
                  <a:pt x="320507" y="257215"/>
                </a:lnTo>
                <a:lnTo>
                  <a:pt x="354004" y="227998"/>
                </a:lnTo>
                <a:lnTo>
                  <a:pt x="388809" y="200293"/>
                </a:lnTo>
                <a:lnTo>
                  <a:pt x="424870" y="174152"/>
                </a:lnTo>
                <a:lnTo>
                  <a:pt x="462136" y="149625"/>
                </a:lnTo>
                <a:lnTo>
                  <a:pt x="500554" y="126764"/>
                </a:lnTo>
                <a:lnTo>
                  <a:pt x="540074" y="105622"/>
                </a:lnTo>
                <a:lnTo>
                  <a:pt x="580644" y="86248"/>
                </a:lnTo>
                <a:lnTo>
                  <a:pt x="622212" y="68696"/>
                </a:lnTo>
                <a:lnTo>
                  <a:pt x="664727" y="53015"/>
                </a:lnTo>
                <a:lnTo>
                  <a:pt x="708137" y="39259"/>
                </a:lnTo>
                <a:lnTo>
                  <a:pt x="752390" y="27477"/>
                </a:lnTo>
                <a:lnTo>
                  <a:pt x="797436" y="17723"/>
                </a:lnTo>
                <a:lnTo>
                  <a:pt x="843221" y="10046"/>
                </a:lnTo>
                <a:lnTo>
                  <a:pt x="889695" y="4499"/>
                </a:lnTo>
                <a:lnTo>
                  <a:pt x="936807" y="1133"/>
                </a:lnTo>
                <a:lnTo>
                  <a:pt x="984503" y="0"/>
                </a:lnTo>
                <a:lnTo>
                  <a:pt x="1032200" y="1133"/>
                </a:lnTo>
                <a:lnTo>
                  <a:pt x="1079312" y="4499"/>
                </a:lnTo>
                <a:lnTo>
                  <a:pt x="1125786" y="10046"/>
                </a:lnTo>
                <a:lnTo>
                  <a:pt x="1171571" y="17723"/>
                </a:lnTo>
                <a:lnTo>
                  <a:pt x="1216617" y="27477"/>
                </a:lnTo>
                <a:lnTo>
                  <a:pt x="1260870" y="39259"/>
                </a:lnTo>
                <a:lnTo>
                  <a:pt x="1304280" y="53015"/>
                </a:lnTo>
                <a:lnTo>
                  <a:pt x="1346795" y="68696"/>
                </a:lnTo>
                <a:lnTo>
                  <a:pt x="1388363" y="86248"/>
                </a:lnTo>
                <a:lnTo>
                  <a:pt x="1428933" y="105622"/>
                </a:lnTo>
                <a:lnTo>
                  <a:pt x="1468453" y="126764"/>
                </a:lnTo>
                <a:lnTo>
                  <a:pt x="1506871" y="149625"/>
                </a:lnTo>
                <a:lnTo>
                  <a:pt x="1544137" y="174152"/>
                </a:lnTo>
                <a:lnTo>
                  <a:pt x="1580198" y="200293"/>
                </a:lnTo>
                <a:lnTo>
                  <a:pt x="1615003" y="227998"/>
                </a:lnTo>
                <a:lnTo>
                  <a:pt x="1648500" y="257215"/>
                </a:lnTo>
                <a:lnTo>
                  <a:pt x="1680638" y="287893"/>
                </a:lnTo>
                <a:lnTo>
                  <a:pt x="1711365" y="319979"/>
                </a:lnTo>
                <a:lnTo>
                  <a:pt x="1740629" y="353423"/>
                </a:lnTo>
                <a:lnTo>
                  <a:pt x="1768379" y="388173"/>
                </a:lnTo>
                <a:lnTo>
                  <a:pt x="1794564" y="424177"/>
                </a:lnTo>
                <a:lnTo>
                  <a:pt x="1819131" y="461385"/>
                </a:lnTo>
                <a:lnTo>
                  <a:pt x="1842029" y="499744"/>
                </a:lnTo>
                <a:lnTo>
                  <a:pt x="1863207" y="539203"/>
                </a:lnTo>
                <a:lnTo>
                  <a:pt x="1882613" y="579711"/>
                </a:lnTo>
                <a:lnTo>
                  <a:pt x="1900195" y="621216"/>
                </a:lnTo>
                <a:lnTo>
                  <a:pt x="1915901" y="663667"/>
                </a:lnTo>
                <a:lnTo>
                  <a:pt x="1929681" y="707012"/>
                </a:lnTo>
                <a:lnTo>
                  <a:pt x="1941483" y="751200"/>
                </a:lnTo>
                <a:lnTo>
                  <a:pt x="1951254" y="796179"/>
                </a:lnTo>
                <a:lnTo>
                  <a:pt x="1958944" y="841898"/>
                </a:lnTo>
                <a:lnTo>
                  <a:pt x="1964500" y="888306"/>
                </a:lnTo>
                <a:lnTo>
                  <a:pt x="1967872" y="935350"/>
                </a:lnTo>
                <a:lnTo>
                  <a:pt x="1969007" y="982980"/>
                </a:lnTo>
                <a:lnTo>
                  <a:pt x="1967872" y="1030609"/>
                </a:lnTo>
                <a:lnTo>
                  <a:pt x="1964500" y="1077653"/>
                </a:lnTo>
                <a:lnTo>
                  <a:pt x="1958944" y="1124061"/>
                </a:lnTo>
                <a:lnTo>
                  <a:pt x="1951254" y="1169780"/>
                </a:lnTo>
                <a:lnTo>
                  <a:pt x="1941483" y="1214759"/>
                </a:lnTo>
                <a:lnTo>
                  <a:pt x="1929681" y="1258947"/>
                </a:lnTo>
                <a:lnTo>
                  <a:pt x="1915901" y="1302292"/>
                </a:lnTo>
                <a:lnTo>
                  <a:pt x="1900195" y="1344743"/>
                </a:lnTo>
                <a:lnTo>
                  <a:pt x="1882613" y="1386248"/>
                </a:lnTo>
                <a:lnTo>
                  <a:pt x="1863207" y="1426756"/>
                </a:lnTo>
                <a:lnTo>
                  <a:pt x="1842029" y="1466215"/>
                </a:lnTo>
                <a:lnTo>
                  <a:pt x="1819131" y="1504574"/>
                </a:lnTo>
                <a:lnTo>
                  <a:pt x="1794564" y="1541782"/>
                </a:lnTo>
                <a:lnTo>
                  <a:pt x="1768379" y="1577786"/>
                </a:lnTo>
                <a:lnTo>
                  <a:pt x="1740629" y="1612536"/>
                </a:lnTo>
                <a:lnTo>
                  <a:pt x="1711365" y="1645980"/>
                </a:lnTo>
                <a:lnTo>
                  <a:pt x="1680638" y="1678066"/>
                </a:lnTo>
                <a:lnTo>
                  <a:pt x="1648500" y="1708744"/>
                </a:lnTo>
                <a:lnTo>
                  <a:pt x="1615003" y="1737961"/>
                </a:lnTo>
                <a:lnTo>
                  <a:pt x="1580198" y="1765666"/>
                </a:lnTo>
                <a:lnTo>
                  <a:pt x="1544137" y="1791807"/>
                </a:lnTo>
                <a:lnTo>
                  <a:pt x="1506871" y="1816334"/>
                </a:lnTo>
                <a:lnTo>
                  <a:pt x="1468453" y="1839195"/>
                </a:lnTo>
                <a:lnTo>
                  <a:pt x="1428933" y="1860337"/>
                </a:lnTo>
                <a:lnTo>
                  <a:pt x="1388363" y="1879711"/>
                </a:lnTo>
                <a:lnTo>
                  <a:pt x="1346795" y="1897263"/>
                </a:lnTo>
                <a:lnTo>
                  <a:pt x="1304280" y="1912944"/>
                </a:lnTo>
                <a:lnTo>
                  <a:pt x="1260870" y="1926700"/>
                </a:lnTo>
                <a:lnTo>
                  <a:pt x="1216617" y="1938482"/>
                </a:lnTo>
                <a:lnTo>
                  <a:pt x="1171571" y="1948236"/>
                </a:lnTo>
                <a:lnTo>
                  <a:pt x="1125786" y="1955913"/>
                </a:lnTo>
                <a:lnTo>
                  <a:pt x="1079312" y="1961460"/>
                </a:lnTo>
                <a:lnTo>
                  <a:pt x="1032200" y="1964826"/>
                </a:lnTo>
                <a:lnTo>
                  <a:pt x="984503" y="1965960"/>
                </a:lnTo>
                <a:lnTo>
                  <a:pt x="936807" y="1964826"/>
                </a:lnTo>
                <a:lnTo>
                  <a:pt x="889695" y="1961460"/>
                </a:lnTo>
                <a:lnTo>
                  <a:pt x="843221" y="1955913"/>
                </a:lnTo>
                <a:lnTo>
                  <a:pt x="797436" y="1948236"/>
                </a:lnTo>
                <a:lnTo>
                  <a:pt x="752390" y="1938482"/>
                </a:lnTo>
                <a:lnTo>
                  <a:pt x="708137" y="1926700"/>
                </a:lnTo>
                <a:lnTo>
                  <a:pt x="664727" y="1912944"/>
                </a:lnTo>
                <a:lnTo>
                  <a:pt x="622212" y="1897263"/>
                </a:lnTo>
                <a:lnTo>
                  <a:pt x="580644" y="1879711"/>
                </a:lnTo>
                <a:lnTo>
                  <a:pt x="540074" y="1860337"/>
                </a:lnTo>
                <a:lnTo>
                  <a:pt x="500554" y="1839195"/>
                </a:lnTo>
                <a:lnTo>
                  <a:pt x="462136" y="1816334"/>
                </a:lnTo>
                <a:lnTo>
                  <a:pt x="424870" y="1791807"/>
                </a:lnTo>
                <a:lnTo>
                  <a:pt x="388809" y="1765666"/>
                </a:lnTo>
                <a:lnTo>
                  <a:pt x="354004" y="1737961"/>
                </a:lnTo>
                <a:lnTo>
                  <a:pt x="320507" y="1708744"/>
                </a:lnTo>
                <a:lnTo>
                  <a:pt x="288369" y="1678066"/>
                </a:lnTo>
                <a:lnTo>
                  <a:pt x="257642" y="1645980"/>
                </a:lnTo>
                <a:lnTo>
                  <a:pt x="228378" y="1612536"/>
                </a:lnTo>
                <a:lnTo>
                  <a:pt x="200628" y="1577786"/>
                </a:lnTo>
                <a:lnTo>
                  <a:pt x="174443" y="1541782"/>
                </a:lnTo>
                <a:lnTo>
                  <a:pt x="149876" y="1504574"/>
                </a:lnTo>
                <a:lnTo>
                  <a:pt x="126978" y="1466215"/>
                </a:lnTo>
                <a:lnTo>
                  <a:pt x="105800" y="1426756"/>
                </a:lnTo>
                <a:lnTo>
                  <a:pt x="86394" y="1386248"/>
                </a:lnTo>
                <a:lnTo>
                  <a:pt x="68812" y="1344743"/>
                </a:lnTo>
                <a:lnTo>
                  <a:pt x="53106" y="1302292"/>
                </a:lnTo>
                <a:lnTo>
                  <a:pt x="39326" y="1258947"/>
                </a:lnTo>
                <a:lnTo>
                  <a:pt x="27524" y="1214759"/>
                </a:lnTo>
                <a:lnTo>
                  <a:pt x="17753" y="1169780"/>
                </a:lnTo>
                <a:lnTo>
                  <a:pt x="10063" y="1124061"/>
                </a:lnTo>
                <a:lnTo>
                  <a:pt x="4507" y="1077653"/>
                </a:lnTo>
                <a:lnTo>
                  <a:pt x="1135" y="1030609"/>
                </a:lnTo>
                <a:lnTo>
                  <a:pt x="0" y="982980"/>
                </a:lnTo>
                <a:close/>
              </a:path>
            </a:pathLst>
          </a:custGeom>
          <a:ln w="762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algn="ctr"/>
            <a:endParaRPr>
              <a:latin typeface="Gill Sans MT" panose="020B0502020104020203" pitchFamily="34" charset="0"/>
            </a:endParaRPr>
          </a:p>
        </p:txBody>
      </p:sp>
      <p:sp>
        <p:nvSpPr>
          <p:cNvPr id="58" name="object 39">
            <a:extLst>
              <a:ext uri="{FF2B5EF4-FFF2-40B4-BE49-F238E27FC236}">
                <a16:creationId xmlns:a16="http://schemas.microsoft.com/office/drawing/2014/main" id="{9EFBCA2B-64D1-48DB-F00C-09CE7316591B}"/>
              </a:ext>
            </a:extLst>
          </p:cNvPr>
          <p:cNvSpPr txBox="1"/>
          <p:nvPr/>
        </p:nvSpPr>
        <p:spPr>
          <a:xfrm>
            <a:off x="15558782" y="3912868"/>
            <a:ext cx="1423852" cy="137922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sz="4400" b="1" spc="-12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07</a:t>
            </a:r>
          </a:p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en-US" sz="4400" b="1" spc="-12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Feb</a:t>
            </a:r>
            <a:endParaRPr sz="4400" dirty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3DAA528-2CA5-267D-B575-E8410A035913}"/>
              </a:ext>
            </a:extLst>
          </p:cNvPr>
          <p:cNvSpPr txBox="1"/>
          <p:nvPr/>
        </p:nvSpPr>
        <p:spPr>
          <a:xfrm>
            <a:off x="5617488" y="5941831"/>
            <a:ext cx="2264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Gill Sans MT" panose="020B0502020104020203" pitchFamily="34" charset="0"/>
              </a:rPr>
              <a:t>Perkiraan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Pernyataan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Efektif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dari</a:t>
            </a:r>
            <a:r>
              <a:rPr lang="en-US" sz="2400" dirty="0">
                <a:latin typeface="Gill Sans MT" panose="020B0502020104020203" pitchFamily="34" charset="0"/>
              </a:rPr>
              <a:t> OJK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C261B18-0A64-9A68-77A7-8AF74633A54B}"/>
              </a:ext>
            </a:extLst>
          </p:cNvPr>
          <p:cNvSpPr txBox="1"/>
          <p:nvPr/>
        </p:nvSpPr>
        <p:spPr>
          <a:xfrm>
            <a:off x="7863554" y="5947094"/>
            <a:ext cx="2560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Gill Sans MT" panose="020B0502020104020203" pitchFamily="34" charset="0"/>
              </a:rPr>
              <a:t>Perkiraan Periode Penawaran Umum</a:t>
            </a:r>
            <a:endParaRPr lang="en-US" sz="2400" dirty="0">
              <a:latin typeface="Gill Sans MT" panose="020B0502020104020203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E663207-12B1-643E-98BF-B4750087A852}"/>
              </a:ext>
            </a:extLst>
          </p:cNvPr>
          <p:cNvSpPr txBox="1"/>
          <p:nvPr/>
        </p:nvSpPr>
        <p:spPr>
          <a:xfrm>
            <a:off x="10374486" y="5901282"/>
            <a:ext cx="2264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Gill Sans MT" panose="020B0502020104020203" pitchFamily="34" charset="0"/>
              </a:rPr>
              <a:t>Perkiraan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Penjatahan</a:t>
            </a:r>
            <a:r>
              <a:rPr lang="en-US" sz="2400" dirty="0">
                <a:latin typeface="Gill Sans MT" panose="020B0502020104020203" pitchFamily="34" charset="0"/>
              </a:rPr>
              <a:t> Saham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E024601-5251-B5E8-96DA-FDD4918501EF}"/>
              </a:ext>
            </a:extLst>
          </p:cNvPr>
          <p:cNvSpPr txBox="1"/>
          <p:nvPr/>
        </p:nvSpPr>
        <p:spPr>
          <a:xfrm>
            <a:off x="12759422" y="5916448"/>
            <a:ext cx="2264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Gill Sans MT" panose="020B0502020104020203" pitchFamily="34" charset="0"/>
              </a:rPr>
              <a:t>Perkiraan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Distribusi</a:t>
            </a:r>
            <a:r>
              <a:rPr lang="en-US" sz="2400" dirty="0">
                <a:latin typeface="Gill Sans MT" panose="020B0502020104020203" pitchFamily="34" charset="0"/>
              </a:rPr>
              <a:t> Saham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A6F693E-421D-7053-8164-6735A7075DB0}"/>
              </a:ext>
            </a:extLst>
          </p:cNvPr>
          <p:cNvSpPr txBox="1"/>
          <p:nvPr/>
        </p:nvSpPr>
        <p:spPr>
          <a:xfrm>
            <a:off x="15161766" y="5943192"/>
            <a:ext cx="2264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Gill Sans MT" panose="020B0502020104020203" pitchFamily="34" charset="0"/>
              </a:rPr>
              <a:t>Perkiraan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Pencatatan</a:t>
            </a:r>
            <a:r>
              <a:rPr lang="en-US" sz="2400" dirty="0">
                <a:latin typeface="Gill Sans MT" panose="020B0502020104020203" pitchFamily="34" charset="0"/>
              </a:rPr>
              <a:t> Saham di BEI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DC5BD09-E496-5F1A-2701-75580C0128A4}"/>
              </a:ext>
            </a:extLst>
          </p:cNvPr>
          <p:cNvSpPr txBox="1"/>
          <p:nvPr/>
        </p:nvSpPr>
        <p:spPr>
          <a:xfrm>
            <a:off x="3223848" y="5941831"/>
            <a:ext cx="2264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Gill Sans MT" panose="020B0502020104020203" pitchFamily="34" charset="0"/>
              </a:rPr>
              <a:t>Periode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Penawaran</a:t>
            </a:r>
            <a:r>
              <a:rPr lang="en-US" sz="2400" dirty="0">
                <a:latin typeface="Gill Sans MT" panose="020B0502020104020203" pitchFamily="34" charset="0"/>
              </a:rPr>
              <a:t> Awal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50DE5F0-43CB-DDA1-3CA2-3254A17377A7}"/>
              </a:ext>
            </a:extLst>
          </p:cNvPr>
          <p:cNvSpPr txBox="1"/>
          <p:nvPr/>
        </p:nvSpPr>
        <p:spPr>
          <a:xfrm>
            <a:off x="743978" y="5941980"/>
            <a:ext cx="2264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Gill Sans MT" panose="020B0502020104020203" pitchFamily="34" charset="0"/>
              </a:rPr>
              <a:t>Pernyataan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Pra-efektif</a:t>
            </a:r>
            <a:r>
              <a:rPr lang="en-US" sz="2400" dirty="0">
                <a:latin typeface="Gill Sans MT" panose="020B0502020104020203" pitchFamily="34" charset="0"/>
              </a:rPr>
              <a:t> </a:t>
            </a:r>
            <a:r>
              <a:rPr lang="en-US" sz="2400" dirty="0" err="1">
                <a:latin typeface="Gill Sans MT" panose="020B0502020104020203" pitchFamily="34" charset="0"/>
              </a:rPr>
              <a:t>dari</a:t>
            </a:r>
            <a:r>
              <a:rPr lang="en-US" sz="2400" dirty="0">
                <a:latin typeface="Gill Sans MT" panose="020B0502020104020203" pitchFamily="34" charset="0"/>
              </a:rPr>
              <a:t> OJK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C6C9AD1-4CD7-DC1F-80CF-6A33F7E37E4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2080"/>
              </a:lnSpc>
            </a:pPr>
            <a:fld id="{81D60167-4931-47E6-BA6A-407CBD079E47}" type="slidenum">
              <a:rPr lang="en-US" spc="25" smtClean="0"/>
              <a:pPr marL="38100">
                <a:lnSpc>
                  <a:spcPts val="2080"/>
                </a:lnSpc>
              </a:pPr>
              <a:t>30</a:t>
            </a:fld>
            <a:r>
              <a:rPr lang="en-US" spc="-185"/>
              <a:t> </a:t>
            </a:r>
            <a:endParaRPr lang="en-US" spc="-185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3831" y="433831"/>
            <a:ext cx="1319403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4000" b="0" spc="60" dirty="0">
                <a:solidFill>
                  <a:srgbClr val="131313"/>
                </a:solidFill>
                <a:latin typeface="Gill Sans MT" panose="020B0502020104020203" pitchFamily="34" charset="0"/>
                <a:cs typeface="Tw Cen MT"/>
              </a:rPr>
              <a:t>LEMBAGA DAN PROFESI PENUNJANG</a:t>
            </a:r>
            <a:endParaRPr sz="4000" dirty="0">
              <a:latin typeface="Gill Sans MT" panose="020B0502020104020203" pitchFamily="34" charset="0"/>
              <a:cs typeface="Tw Cen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58254" y="1182750"/>
            <a:ext cx="16436340" cy="14604"/>
          </a:xfrm>
          <a:custGeom>
            <a:avLst/>
            <a:gdLst/>
            <a:ahLst/>
            <a:cxnLst/>
            <a:rect l="l" t="t" r="r" b="b"/>
            <a:pathLst>
              <a:path w="16436340" h="14605">
                <a:moveTo>
                  <a:pt x="0" y="14477"/>
                </a:moveTo>
                <a:lnTo>
                  <a:pt x="16435793" y="0"/>
                </a:lnTo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4691AA0-1C37-4A6F-BCD3-7735F6B7FD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6727957"/>
              </p:ext>
            </p:extLst>
          </p:nvPr>
        </p:nvGraphicFramePr>
        <p:xfrm>
          <a:off x="2743200" y="5042149"/>
          <a:ext cx="19470696" cy="4825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FB954CDE-F84C-7342-90EB-ED717F1D457A}"/>
              </a:ext>
            </a:extLst>
          </p:cNvPr>
          <p:cNvSpPr/>
          <p:nvPr/>
        </p:nvSpPr>
        <p:spPr>
          <a:xfrm>
            <a:off x="4565649" y="1552618"/>
            <a:ext cx="9156699" cy="93217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Gill Sans MT" panose="020B0502020104020203" pitchFamily="34" charset="0"/>
              </a:rPr>
              <a:t>PENJAMIN PELAKSANA EMISI EFEK</a:t>
            </a:r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AA416F9C-5705-E50E-5A34-EB6966029196}"/>
              </a:ext>
            </a:extLst>
          </p:cNvPr>
          <p:cNvSpPr/>
          <p:nvPr/>
        </p:nvSpPr>
        <p:spPr>
          <a:xfrm>
            <a:off x="5448299" y="4225303"/>
            <a:ext cx="7391400" cy="533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>
                <a:solidFill>
                  <a:schemeClr val="tx1"/>
                </a:solidFill>
                <a:latin typeface="Gill Sans MT" panose="020B0502020104020203" pitchFamily="34" charset="0"/>
              </a:rPr>
              <a:t>PT KGI </a:t>
            </a:r>
            <a:r>
              <a:rPr lang="en-US" sz="3600" b="1" dirty="0" err="1">
                <a:solidFill>
                  <a:schemeClr val="tx1"/>
                </a:solidFill>
                <a:latin typeface="Gill Sans MT" panose="020B0502020104020203" pitchFamily="34" charset="0"/>
              </a:rPr>
              <a:t>Sekuritas</a:t>
            </a:r>
            <a:r>
              <a:rPr lang="en-US" sz="3600" b="1" dirty="0">
                <a:solidFill>
                  <a:schemeClr val="tx1"/>
                </a:solidFill>
                <a:latin typeface="Gill Sans MT" panose="020B0502020104020203" pitchFamily="34" charset="0"/>
              </a:rPr>
              <a:t> Indonesia</a:t>
            </a:r>
          </a:p>
        </p:txBody>
      </p:sp>
      <p:pic>
        <p:nvPicPr>
          <p:cNvPr id="11" name="Picture 4" descr="Image result for kgi sekuritas&quot;">
            <a:extLst>
              <a:ext uri="{FF2B5EF4-FFF2-40B4-BE49-F238E27FC236}">
                <a16:creationId xmlns:a16="http://schemas.microsoft.com/office/drawing/2014/main" id="{428205D0-8A90-FF00-5C77-217DA23E0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30423" y="2867869"/>
            <a:ext cx="4227153" cy="1024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68C38-8E5A-8936-B498-A38623D4D14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2080"/>
              </a:lnSpc>
            </a:pPr>
            <a:fld id="{81D60167-4931-47E6-BA6A-407CBD079E47}" type="slidenum">
              <a:rPr lang="en-US" spc="25" smtClean="0"/>
              <a:pPr marL="38100">
                <a:lnSpc>
                  <a:spcPts val="2080"/>
                </a:lnSpc>
              </a:pPr>
              <a:t>31</a:t>
            </a:fld>
            <a:r>
              <a:rPr lang="en-US" spc="-185"/>
              <a:t> </a:t>
            </a:r>
            <a:endParaRPr lang="en-US" spc="-185" dirty="0"/>
          </a:p>
        </p:txBody>
      </p:sp>
    </p:spTree>
    <p:extLst>
      <p:ext uri="{BB962C8B-B14F-4D97-AF65-F5344CB8AC3E}">
        <p14:creationId xmlns:p14="http://schemas.microsoft.com/office/powerpoint/2010/main" val="4274910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0" y="0"/>
            <a:ext cx="18288000" cy="8510270"/>
            <a:chOff x="0" y="0"/>
            <a:chExt cx="18288000" cy="851027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5873091" y="382306"/>
              <a:ext cx="2056137" cy="53577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7999" cy="8510016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8447023" y="6232982"/>
            <a:ext cx="5788660" cy="1243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0" b="1" spc="-34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8000" b="1" spc="-1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8000" b="1" spc="-5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8000" b="1" spc="-2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8000" b="1" spc="-37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8000" b="1" spc="-2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0" b="1" spc="-12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8000" b="1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8000" b="1" spc="-50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endParaRPr sz="8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6970" y="9370727"/>
            <a:ext cx="394970" cy="645160"/>
          </a:xfrm>
          <a:custGeom>
            <a:avLst/>
            <a:gdLst/>
            <a:ahLst/>
            <a:cxnLst/>
            <a:rect l="l" t="t" r="r" b="b"/>
            <a:pathLst>
              <a:path w="394970" h="645159">
                <a:moveTo>
                  <a:pt x="197350" y="0"/>
                </a:moveTo>
                <a:lnTo>
                  <a:pt x="149289" y="5897"/>
                </a:lnTo>
                <a:lnTo>
                  <a:pt x="104604" y="22995"/>
                </a:lnTo>
                <a:lnTo>
                  <a:pt x="65256" y="50406"/>
                </a:lnTo>
                <a:lnTo>
                  <a:pt x="33205" y="87240"/>
                </a:lnTo>
                <a:lnTo>
                  <a:pt x="10999" y="130267"/>
                </a:lnTo>
                <a:lnTo>
                  <a:pt x="0" y="176851"/>
                </a:lnTo>
                <a:lnTo>
                  <a:pt x="385" y="224857"/>
                </a:lnTo>
                <a:lnTo>
                  <a:pt x="12333" y="272152"/>
                </a:lnTo>
                <a:lnTo>
                  <a:pt x="102462" y="471275"/>
                </a:lnTo>
                <a:lnTo>
                  <a:pt x="180273" y="634381"/>
                </a:lnTo>
                <a:lnTo>
                  <a:pt x="183119" y="641015"/>
                </a:lnTo>
                <a:lnTo>
                  <a:pt x="189760" y="644812"/>
                </a:lnTo>
                <a:lnTo>
                  <a:pt x="204940" y="644812"/>
                </a:lnTo>
                <a:lnTo>
                  <a:pt x="211581" y="641015"/>
                </a:lnTo>
                <a:lnTo>
                  <a:pt x="214427" y="634381"/>
                </a:lnTo>
                <a:lnTo>
                  <a:pt x="292223" y="471275"/>
                </a:lnTo>
                <a:lnTo>
                  <a:pt x="376772" y="284479"/>
                </a:lnTo>
                <a:lnTo>
                  <a:pt x="197350" y="284479"/>
                </a:lnTo>
                <a:lnTo>
                  <a:pt x="163994" y="277812"/>
                </a:lnTo>
                <a:lnTo>
                  <a:pt x="136861" y="259587"/>
                </a:lnTo>
                <a:lnTo>
                  <a:pt x="118622" y="232473"/>
                </a:lnTo>
                <a:lnTo>
                  <a:pt x="111949" y="199135"/>
                </a:lnTo>
                <a:lnTo>
                  <a:pt x="118622" y="165798"/>
                </a:lnTo>
                <a:lnTo>
                  <a:pt x="136861" y="138683"/>
                </a:lnTo>
                <a:lnTo>
                  <a:pt x="163994" y="120459"/>
                </a:lnTo>
                <a:lnTo>
                  <a:pt x="197350" y="113791"/>
                </a:lnTo>
                <a:lnTo>
                  <a:pt x="375183" y="113791"/>
                </a:lnTo>
                <a:lnTo>
                  <a:pt x="361480" y="87240"/>
                </a:lnTo>
                <a:lnTo>
                  <a:pt x="329431" y="50406"/>
                </a:lnTo>
                <a:lnTo>
                  <a:pt x="290088" y="22995"/>
                </a:lnTo>
                <a:lnTo>
                  <a:pt x="245409" y="5897"/>
                </a:lnTo>
                <a:lnTo>
                  <a:pt x="197350" y="0"/>
                </a:lnTo>
                <a:close/>
              </a:path>
              <a:path w="394970" h="645159">
                <a:moveTo>
                  <a:pt x="375183" y="113791"/>
                </a:moveTo>
                <a:lnTo>
                  <a:pt x="197350" y="113791"/>
                </a:lnTo>
                <a:lnTo>
                  <a:pt x="230704" y="120459"/>
                </a:lnTo>
                <a:lnTo>
                  <a:pt x="257831" y="138683"/>
                </a:lnTo>
                <a:lnTo>
                  <a:pt x="276065" y="165798"/>
                </a:lnTo>
                <a:lnTo>
                  <a:pt x="282735" y="199135"/>
                </a:lnTo>
                <a:lnTo>
                  <a:pt x="276065" y="232473"/>
                </a:lnTo>
                <a:lnTo>
                  <a:pt x="257831" y="259587"/>
                </a:lnTo>
                <a:lnTo>
                  <a:pt x="230704" y="277812"/>
                </a:lnTo>
                <a:lnTo>
                  <a:pt x="197350" y="284479"/>
                </a:lnTo>
                <a:lnTo>
                  <a:pt x="376772" y="284479"/>
                </a:lnTo>
                <a:lnTo>
                  <a:pt x="382352" y="272152"/>
                </a:lnTo>
                <a:lnTo>
                  <a:pt x="394300" y="224857"/>
                </a:lnTo>
                <a:lnTo>
                  <a:pt x="394685" y="176851"/>
                </a:lnTo>
                <a:lnTo>
                  <a:pt x="383686" y="130267"/>
                </a:lnTo>
                <a:lnTo>
                  <a:pt x="375183" y="1137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80543" y="8566784"/>
            <a:ext cx="4146550" cy="157099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200" b="1" spc="-120" dirty="0">
                <a:latin typeface="Arial"/>
                <a:cs typeface="Arial"/>
              </a:rPr>
              <a:t>CONTACT</a:t>
            </a:r>
            <a:r>
              <a:rPr sz="3200" b="1" spc="45" dirty="0">
                <a:latin typeface="Arial"/>
                <a:cs typeface="Arial"/>
              </a:rPr>
              <a:t> </a:t>
            </a:r>
            <a:r>
              <a:rPr sz="3200" b="1" spc="-240" dirty="0">
                <a:latin typeface="Arial"/>
                <a:cs typeface="Arial"/>
              </a:rPr>
              <a:t>US:</a:t>
            </a:r>
            <a:endParaRPr sz="3200">
              <a:latin typeface="Arial"/>
              <a:cs typeface="Arial"/>
            </a:endParaRPr>
          </a:p>
          <a:p>
            <a:pPr marL="518159" marR="5080">
              <a:lnSpc>
                <a:spcPct val="100000"/>
              </a:lnSpc>
              <a:spcBef>
                <a:spcPts val="1855"/>
              </a:spcBef>
            </a:pPr>
            <a:r>
              <a:rPr sz="1800" spc="-65" dirty="0">
                <a:solidFill>
                  <a:srgbClr val="292929"/>
                </a:solidFill>
                <a:latin typeface="Gill Sans MT"/>
                <a:cs typeface="Gill Sans MT"/>
              </a:rPr>
              <a:t>G</a:t>
            </a:r>
            <a:r>
              <a:rPr sz="1800" spc="-140" dirty="0">
                <a:solidFill>
                  <a:srgbClr val="292929"/>
                </a:solidFill>
                <a:latin typeface="Gill Sans MT"/>
                <a:cs typeface="Gill Sans MT"/>
              </a:rPr>
              <a:t>r</a:t>
            </a:r>
            <a:r>
              <a:rPr sz="1800" spc="145" dirty="0">
                <a:solidFill>
                  <a:srgbClr val="292929"/>
                </a:solidFill>
                <a:latin typeface="Gill Sans MT"/>
                <a:cs typeface="Gill Sans MT"/>
              </a:rPr>
              <a:t>and</a:t>
            </a:r>
            <a:r>
              <a:rPr sz="1800" spc="-100" dirty="0">
                <a:solidFill>
                  <a:srgbClr val="292929"/>
                </a:solidFill>
                <a:latin typeface="Gill Sans MT"/>
                <a:cs typeface="Gill Sans MT"/>
              </a:rPr>
              <a:t> </a:t>
            </a:r>
            <a:r>
              <a:rPr sz="1800" spc="85" dirty="0">
                <a:solidFill>
                  <a:srgbClr val="292929"/>
                </a:solidFill>
                <a:latin typeface="Gill Sans MT"/>
                <a:cs typeface="Gill Sans MT"/>
              </a:rPr>
              <a:t>S</a:t>
            </a:r>
            <a:r>
              <a:rPr sz="1800" spc="30" dirty="0">
                <a:solidFill>
                  <a:srgbClr val="292929"/>
                </a:solidFill>
                <a:latin typeface="Gill Sans MT"/>
                <a:cs typeface="Gill Sans MT"/>
              </a:rPr>
              <a:t>l</a:t>
            </a:r>
            <a:r>
              <a:rPr sz="1800" spc="80" dirty="0">
                <a:solidFill>
                  <a:srgbClr val="292929"/>
                </a:solidFill>
                <a:latin typeface="Gill Sans MT"/>
                <a:cs typeface="Gill Sans MT"/>
              </a:rPr>
              <a:t>i</a:t>
            </a:r>
            <a:r>
              <a:rPr sz="1800" spc="114" dirty="0">
                <a:solidFill>
                  <a:srgbClr val="292929"/>
                </a:solidFill>
                <a:latin typeface="Gill Sans MT"/>
                <a:cs typeface="Gill Sans MT"/>
              </a:rPr>
              <a:t>pi</a:t>
            </a:r>
            <a:r>
              <a:rPr sz="1800" spc="-110" dirty="0">
                <a:solidFill>
                  <a:srgbClr val="292929"/>
                </a:solidFill>
                <a:latin typeface="Gill Sans MT"/>
                <a:cs typeface="Gill Sans MT"/>
              </a:rPr>
              <a:t> </a:t>
            </a:r>
            <a:r>
              <a:rPr sz="1800" spc="-105" dirty="0">
                <a:solidFill>
                  <a:srgbClr val="292929"/>
                </a:solidFill>
                <a:latin typeface="Gill Sans MT"/>
                <a:cs typeface="Gill Sans MT"/>
              </a:rPr>
              <a:t>T</a:t>
            </a:r>
            <a:r>
              <a:rPr sz="1800" spc="5" dirty="0">
                <a:solidFill>
                  <a:srgbClr val="292929"/>
                </a:solidFill>
                <a:latin typeface="Gill Sans MT"/>
                <a:cs typeface="Gill Sans MT"/>
              </a:rPr>
              <a:t>o</a:t>
            </a:r>
            <a:r>
              <a:rPr sz="1800" dirty="0">
                <a:solidFill>
                  <a:srgbClr val="292929"/>
                </a:solidFill>
                <a:latin typeface="Gill Sans MT"/>
                <a:cs typeface="Gill Sans MT"/>
              </a:rPr>
              <a:t>w</a:t>
            </a:r>
            <a:r>
              <a:rPr sz="1800" spc="45" dirty="0">
                <a:solidFill>
                  <a:srgbClr val="292929"/>
                </a:solidFill>
                <a:latin typeface="Gill Sans MT"/>
                <a:cs typeface="Gill Sans MT"/>
              </a:rPr>
              <a:t>e</a:t>
            </a:r>
            <a:r>
              <a:rPr sz="1800" spc="-130" dirty="0">
                <a:solidFill>
                  <a:srgbClr val="292929"/>
                </a:solidFill>
                <a:latin typeface="Gill Sans MT"/>
                <a:cs typeface="Gill Sans MT"/>
              </a:rPr>
              <a:t>r </a:t>
            </a:r>
            <a:r>
              <a:rPr sz="1800" spc="70" dirty="0">
                <a:solidFill>
                  <a:srgbClr val="292929"/>
                </a:solidFill>
                <a:latin typeface="Gill Sans MT"/>
                <a:cs typeface="Gill Sans MT"/>
              </a:rPr>
              <a:t>Su</a:t>
            </a:r>
            <a:r>
              <a:rPr sz="1800" spc="15" dirty="0">
                <a:solidFill>
                  <a:srgbClr val="292929"/>
                </a:solidFill>
                <a:latin typeface="Gill Sans MT"/>
                <a:cs typeface="Gill Sans MT"/>
              </a:rPr>
              <a:t>i</a:t>
            </a:r>
            <a:r>
              <a:rPr sz="1800" spc="65" dirty="0">
                <a:solidFill>
                  <a:srgbClr val="292929"/>
                </a:solidFill>
                <a:latin typeface="Gill Sans MT"/>
                <a:cs typeface="Gill Sans MT"/>
              </a:rPr>
              <a:t>t</a:t>
            </a:r>
            <a:r>
              <a:rPr sz="1800" spc="55" dirty="0">
                <a:solidFill>
                  <a:srgbClr val="292929"/>
                </a:solidFill>
                <a:latin typeface="Gill Sans MT"/>
                <a:cs typeface="Gill Sans MT"/>
              </a:rPr>
              <a:t>e</a:t>
            </a:r>
            <a:r>
              <a:rPr sz="1800" spc="-150" dirty="0">
                <a:solidFill>
                  <a:srgbClr val="292929"/>
                </a:solidFill>
                <a:latin typeface="Gill Sans MT"/>
                <a:cs typeface="Gill Sans MT"/>
              </a:rPr>
              <a:t> </a:t>
            </a:r>
            <a:r>
              <a:rPr sz="1800" spc="45" dirty="0">
                <a:solidFill>
                  <a:srgbClr val="292929"/>
                </a:solidFill>
                <a:latin typeface="Gill Sans MT"/>
                <a:cs typeface="Gill Sans MT"/>
              </a:rPr>
              <a:t>F</a:t>
            </a:r>
            <a:r>
              <a:rPr sz="1800" spc="-105" dirty="0">
                <a:solidFill>
                  <a:srgbClr val="292929"/>
                </a:solidFill>
                <a:latin typeface="Gill Sans MT"/>
                <a:cs typeface="Gill Sans MT"/>
              </a:rPr>
              <a:t>-</a:t>
            </a:r>
            <a:r>
              <a:rPr sz="1800" spc="-15" dirty="0">
                <a:solidFill>
                  <a:srgbClr val="292929"/>
                </a:solidFill>
                <a:latin typeface="Gill Sans MT"/>
                <a:cs typeface="Gill Sans MT"/>
              </a:rPr>
              <a:t>I</a:t>
            </a:r>
            <a:r>
              <a:rPr sz="1800" spc="-125" dirty="0">
                <a:solidFill>
                  <a:srgbClr val="292929"/>
                </a:solidFill>
                <a:latin typeface="Gill Sans MT"/>
                <a:cs typeface="Gill Sans MT"/>
              </a:rPr>
              <a:t> </a:t>
            </a:r>
            <a:r>
              <a:rPr sz="1800" spc="55" dirty="0">
                <a:solidFill>
                  <a:srgbClr val="292929"/>
                </a:solidFill>
                <a:latin typeface="Gill Sans MT"/>
                <a:cs typeface="Gill Sans MT"/>
              </a:rPr>
              <a:t>3</a:t>
            </a:r>
            <a:r>
              <a:rPr sz="1800" spc="80" dirty="0">
                <a:solidFill>
                  <a:srgbClr val="292929"/>
                </a:solidFill>
                <a:latin typeface="Gill Sans MT"/>
                <a:cs typeface="Gill Sans MT"/>
              </a:rPr>
              <a:t>7</a:t>
            </a:r>
            <a:r>
              <a:rPr sz="1800" spc="65" dirty="0">
                <a:solidFill>
                  <a:srgbClr val="292929"/>
                </a:solidFill>
                <a:latin typeface="Gill Sans MT"/>
                <a:cs typeface="Gill Sans MT"/>
              </a:rPr>
              <a:t>t</a:t>
            </a:r>
            <a:r>
              <a:rPr sz="1800" spc="55" dirty="0">
                <a:solidFill>
                  <a:srgbClr val="292929"/>
                </a:solidFill>
                <a:latin typeface="Gill Sans MT"/>
                <a:cs typeface="Gill Sans MT"/>
              </a:rPr>
              <a:t>h</a:t>
            </a:r>
            <a:r>
              <a:rPr sz="1800" spc="-140" dirty="0">
                <a:solidFill>
                  <a:srgbClr val="292929"/>
                </a:solidFill>
                <a:latin typeface="Gill Sans MT"/>
                <a:cs typeface="Gill Sans MT"/>
              </a:rPr>
              <a:t> </a:t>
            </a:r>
            <a:r>
              <a:rPr sz="1800" spc="25" dirty="0">
                <a:solidFill>
                  <a:srgbClr val="292929"/>
                </a:solidFill>
                <a:latin typeface="Gill Sans MT"/>
                <a:cs typeface="Gill Sans MT"/>
              </a:rPr>
              <a:t>Fl</a:t>
            </a:r>
            <a:r>
              <a:rPr sz="1800" spc="55" dirty="0">
                <a:solidFill>
                  <a:srgbClr val="292929"/>
                </a:solidFill>
                <a:latin typeface="Gill Sans MT"/>
                <a:cs typeface="Gill Sans MT"/>
              </a:rPr>
              <a:t>o</a:t>
            </a:r>
            <a:r>
              <a:rPr sz="1800" spc="5" dirty="0">
                <a:solidFill>
                  <a:srgbClr val="292929"/>
                </a:solidFill>
                <a:latin typeface="Gill Sans MT"/>
                <a:cs typeface="Gill Sans MT"/>
              </a:rPr>
              <a:t>o</a:t>
            </a:r>
            <a:r>
              <a:rPr sz="1800" spc="-105" dirty="0">
                <a:solidFill>
                  <a:srgbClr val="292929"/>
                </a:solidFill>
                <a:latin typeface="Gill Sans MT"/>
                <a:cs typeface="Gill Sans MT"/>
              </a:rPr>
              <a:t>r  </a:t>
            </a:r>
            <a:r>
              <a:rPr sz="1800" spc="165" dirty="0">
                <a:solidFill>
                  <a:srgbClr val="292929"/>
                </a:solidFill>
                <a:latin typeface="Gill Sans MT"/>
                <a:cs typeface="Gill Sans MT"/>
              </a:rPr>
              <a:t>Jl.</a:t>
            </a:r>
            <a:r>
              <a:rPr sz="1800" spc="-114" dirty="0">
                <a:solidFill>
                  <a:srgbClr val="292929"/>
                </a:solidFill>
                <a:latin typeface="Gill Sans MT"/>
                <a:cs typeface="Gill Sans MT"/>
              </a:rPr>
              <a:t> </a:t>
            </a:r>
            <a:r>
              <a:rPr sz="1800" spc="55" dirty="0">
                <a:solidFill>
                  <a:srgbClr val="292929"/>
                </a:solidFill>
                <a:latin typeface="Gill Sans MT"/>
                <a:cs typeface="Gill Sans MT"/>
              </a:rPr>
              <a:t>S.</a:t>
            </a:r>
            <a:r>
              <a:rPr sz="1800" spc="-130" dirty="0">
                <a:solidFill>
                  <a:srgbClr val="292929"/>
                </a:solidFill>
                <a:latin typeface="Gill Sans MT"/>
                <a:cs typeface="Gill Sans MT"/>
              </a:rPr>
              <a:t> </a:t>
            </a:r>
            <a:r>
              <a:rPr sz="1800" spc="110" dirty="0">
                <a:solidFill>
                  <a:srgbClr val="292929"/>
                </a:solidFill>
                <a:latin typeface="Gill Sans MT"/>
                <a:cs typeface="Gill Sans MT"/>
              </a:rPr>
              <a:t>P</a:t>
            </a:r>
            <a:r>
              <a:rPr sz="1800" spc="70" dirty="0">
                <a:solidFill>
                  <a:srgbClr val="292929"/>
                </a:solidFill>
                <a:latin typeface="Gill Sans MT"/>
                <a:cs typeface="Gill Sans MT"/>
              </a:rPr>
              <a:t>a</a:t>
            </a:r>
            <a:r>
              <a:rPr sz="1800" spc="50" dirty="0">
                <a:solidFill>
                  <a:srgbClr val="292929"/>
                </a:solidFill>
                <a:latin typeface="Gill Sans MT"/>
                <a:cs typeface="Gill Sans MT"/>
              </a:rPr>
              <a:t>r</a:t>
            </a:r>
            <a:r>
              <a:rPr sz="1800" spc="120" dirty="0">
                <a:solidFill>
                  <a:srgbClr val="292929"/>
                </a:solidFill>
                <a:latin typeface="Gill Sans MT"/>
                <a:cs typeface="Gill Sans MT"/>
              </a:rPr>
              <a:t>man</a:t>
            </a:r>
            <a:r>
              <a:rPr sz="1800" spc="-90" dirty="0">
                <a:solidFill>
                  <a:srgbClr val="292929"/>
                </a:solidFill>
                <a:latin typeface="Gill Sans MT"/>
                <a:cs typeface="Gill Sans MT"/>
              </a:rPr>
              <a:t> </a:t>
            </a:r>
            <a:r>
              <a:rPr sz="1800" spc="-85" dirty="0">
                <a:solidFill>
                  <a:srgbClr val="292929"/>
                </a:solidFill>
                <a:latin typeface="Gill Sans MT"/>
                <a:cs typeface="Gill Sans MT"/>
              </a:rPr>
              <a:t>K</a:t>
            </a:r>
            <a:r>
              <a:rPr sz="1800" spc="170" dirty="0">
                <a:solidFill>
                  <a:srgbClr val="292929"/>
                </a:solidFill>
                <a:latin typeface="Gill Sans MT"/>
                <a:cs typeface="Gill Sans MT"/>
              </a:rPr>
              <a:t>a</a:t>
            </a:r>
            <a:r>
              <a:rPr sz="1800" spc="160" dirty="0">
                <a:solidFill>
                  <a:srgbClr val="292929"/>
                </a:solidFill>
                <a:latin typeface="Gill Sans MT"/>
                <a:cs typeface="Gill Sans MT"/>
              </a:rPr>
              <a:t>v</a:t>
            </a:r>
            <a:r>
              <a:rPr sz="1800" spc="55" dirty="0">
                <a:solidFill>
                  <a:srgbClr val="292929"/>
                </a:solidFill>
                <a:latin typeface="Gill Sans MT"/>
                <a:cs typeface="Gill Sans MT"/>
              </a:rPr>
              <a:t>.</a:t>
            </a:r>
            <a:r>
              <a:rPr sz="1800" spc="30" dirty="0">
                <a:solidFill>
                  <a:srgbClr val="292929"/>
                </a:solidFill>
                <a:latin typeface="Gill Sans MT"/>
                <a:cs typeface="Gill Sans MT"/>
              </a:rPr>
              <a:t>2</a:t>
            </a:r>
            <a:r>
              <a:rPr sz="1800" spc="35" dirty="0">
                <a:solidFill>
                  <a:srgbClr val="292929"/>
                </a:solidFill>
                <a:latin typeface="Gill Sans MT"/>
                <a:cs typeface="Gill Sans MT"/>
              </a:rPr>
              <a:t>2</a:t>
            </a:r>
            <a:r>
              <a:rPr sz="1800" spc="-105" dirty="0">
                <a:solidFill>
                  <a:srgbClr val="292929"/>
                </a:solidFill>
                <a:latin typeface="Gill Sans MT"/>
                <a:cs typeface="Gill Sans MT"/>
              </a:rPr>
              <a:t>-</a:t>
            </a:r>
            <a:r>
              <a:rPr sz="1800" spc="65" dirty="0">
                <a:solidFill>
                  <a:srgbClr val="292929"/>
                </a:solidFill>
                <a:latin typeface="Gill Sans MT"/>
                <a:cs typeface="Gill Sans MT"/>
              </a:rPr>
              <a:t>24</a:t>
            </a:r>
            <a:endParaRPr sz="1800">
              <a:latin typeface="Gill Sans MT"/>
              <a:cs typeface="Gill Sans MT"/>
            </a:endParaRPr>
          </a:p>
          <a:p>
            <a:pPr marL="518159">
              <a:lnSpc>
                <a:spcPct val="100000"/>
              </a:lnSpc>
            </a:pPr>
            <a:r>
              <a:rPr sz="1800" spc="155" dirty="0">
                <a:solidFill>
                  <a:srgbClr val="292929"/>
                </a:solidFill>
                <a:latin typeface="Gill Sans MT"/>
                <a:cs typeface="Gill Sans MT"/>
              </a:rPr>
              <a:t>Jakarta</a:t>
            </a:r>
            <a:r>
              <a:rPr sz="1800" spc="-114" dirty="0">
                <a:solidFill>
                  <a:srgbClr val="292929"/>
                </a:solidFill>
                <a:latin typeface="Gill Sans MT"/>
                <a:cs typeface="Gill Sans MT"/>
              </a:rPr>
              <a:t> </a:t>
            </a:r>
            <a:r>
              <a:rPr sz="1800" spc="95" dirty="0">
                <a:solidFill>
                  <a:srgbClr val="292929"/>
                </a:solidFill>
                <a:latin typeface="Gill Sans MT"/>
                <a:cs typeface="Gill Sans MT"/>
              </a:rPr>
              <a:t>Barat</a:t>
            </a:r>
            <a:r>
              <a:rPr sz="1800" spc="-120" dirty="0">
                <a:solidFill>
                  <a:srgbClr val="292929"/>
                </a:solidFill>
                <a:latin typeface="Gill Sans MT"/>
                <a:cs typeface="Gill Sans MT"/>
              </a:rPr>
              <a:t> </a:t>
            </a:r>
            <a:r>
              <a:rPr sz="1800" spc="15" dirty="0">
                <a:solidFill>
                  <a:srgbClr val="292929"/>
                </a:solidFill>
                <a:latin typeface="Gill Sans MT"/>
                <a:cs typeface="Gill Sans MT"/>
              </a:rPr>
              <a:t>11480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571234" y="9313099"/>
            <a:ext cx="636905" cy="638175"/>
            <a:chOff x="4571234" y="9313099"/>
            <a:chExt cx="636905" cy="63817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48631" y="9313099"/>
              <a:ext cx="181125" cy="18103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571234" y="9360153"/>
              <a:ext cx="590550" cy="591185"/>
            </a:xfrm>
            <a:custGeom>
              <a:avLst/>
              <a:gdLst/>
              <a:ahLst/>
              <a:cxnLst/>
              <a:rect l="l" t="t" r="r" b="b"/>
              <a:pathLst>
                <a:path w="590550" h="591184">
                  <a:moveTo>
                    <a:pt x="52662" y="0"/>
                  </a:moveTo>
                  <a:lnTo>
                    <a:pt x="15596" y="38530"/>
                  </a:lnTo>
                  <a:lnTo>
                    <a:pt x="0" y="82942"/>
                  </a:lnTo>
                  <a:lnTo>
                    <a:pt x="174" y="109572"/>
                  </a:lnTo>
                  <a:lnTo>
                    <a:pt x="10098" y="161336"/>
                  </a:lnTo>
                  <a:lnTo>
                    <a:pt x="28637" y="208452"/>
                  </a:lnTo>
                  <a:lnTo>
                    <a:pt x="52799" y="250322"/>
                  </a:lnTo>
                  <a:lnTo>
                    <a:pt x="95284" y="311603"/>
                  </a:lnTo>
                  <a:lnTo>
                    <a:pt x="126337" y="351201"/>
                  </a:lnTo>
                  <a:lnTo>
                    <a:pt x="159332" y="389070"/>
                  </a:lnTo>
                  <a:lnTo>
                    <a:pt x="194211" y="425125"/>
                  </a:lnTo>
                  <a:lnTo>
                    <a:pt x="230920" y="459283"/>
                  </a:lnTo>
                  <a:lnTo>
                    <a:pt x="269402" y="491461"/>
                  </a:lnTo>
                  <a:lnTo>
                    <a:pt x="321721" y="530259"/>
                  </a:lnTo>
                  <a:lnTo>
                    <a:pt x="359871" y="553475"/>
                  </a:lnTo>
                  <a:lnTo>
                    <a:pt x="421609" y="578497"/>
                  </a:lnTo>
                  <a:lnTo>
                    <a:pt x="487537" y="590958"/>
                  </a:lnTo>
                  <a:lnTo>
                    <a:pt x="510128" y="590123"/>
                  </a:lnTo>
                  <a:lnTo>
                    <a:pt x="531821" y="584279"/>
                  </a:lnTo>
                  <a:lnTo>
                    <a:pt x="551719" y="573798"/>
                  </a:lnTo>
                  <a:lnTo>
                    <a:pt x="568924" y="559054"/>
                  </a:lnTo>
                  <a:lnTo>
                    <a:pt x="590467" y="537524"/>
                  </a:lnTo>
                  <a:lnTo>
                    <a:pt x="432481" y="378817"/>
                  </a:lnTo>
                  <a:lnTo>
                    <a:pt x="408544" y="403537"/>
                  </a:lnTo>
                  <a:lnTo>
                    <a:pt x="405352" y="406730"/>
                  </a:lnTo>
                  <a:lnTo>
                    <a:pt x="400564" y="408322"/>
                  </a:lnTo>
                  <a:lnTo>
                    <a:pt x="392585" y="408322"/>
                  </a:lnTo>
                  <a:lnTo>
                    <a:pt x="387798" y="406730"/>
                  </a:lnTo>
                  <a:lnTo>
                    <a:pt x="183519" y="203368"/>
                  </a:lnTo>
                  <a:lnTo>
                    <a:pt x="181923" y="198583"/>
                  </a:lnTo>
                  <a:lnTo>
                    <a:pt x="181923" y="190608"/>
                  </a:lnTo>
                  <a:lnTo>
                    <a:pt x="183519" y="185823"/>
                  </a:lnTo>
                  <a:lnTo>
                    <a:pt x="211446" y="158707"/>
                  </a:lnTo>
                  <a:lnTo>
                    <a:pt x="5266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26854" y="9691917"/>
              <a:ext cx="181125" cy="181835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7801261" y="9245982"/>
            <a:ext cx="645160" cy="644525"/>
          </a:xfrm>
          <a:custGeom>
            <a:avLst/>
            <a:gdLst/>
            <a:ahLst/>
            <a:cxnLst/>
            <a:rect l="l" t="t" r="r" b="b"/>
            <a:pathLst>
              <a:path w="645159" h="644525">
                <a:moveTo>
                  <a:pt x="322318" y="0"/>
                </a:moveTo>
                <a:lnTo>
                  <a:pt x="274661" y="3490"/>
                </a:lnTo>
                <a:lnTo>
                  <a:pt x="229185" y="13630"/>
                </a:lnTo>
                <a:lnTo>
                  <a:pt x="186385" y="29923"/>
                </a:lnTo>
                <a:lnTo>
                  <a:pt x="146760" y="51871"/>
                </a:lnTo>
                <a:lnTo>
                  <a:pt x="110805" y="78979"/>
                </a:lnTo>
                <a:lnTo>
                  <a:pt x="79019" y="110749"/>
                </a:lnTo>
                <a:lnTo>
                  <a:pt x="51897" y="146685"/>
                </a:lnTo>
                <a:lnTo>
                  <a:pt x="29937" y="186290"/>
                </a:lnTo>
                <a:lnTo>
                  <a:pt x="13637" y="229066"/>
                </a:lnTo>
                <a:lnTo>
                  <a:pt x="3492" y="274518"/>
                </a:lnTo>
                <a:lnTo>
                  <a:pt x="0" y="322148"/>
                </a:lnTo>
                <a:lnTo>
                  <a:pt x="3492" y="369776"/>
                </a:lnTo>
                <a:lnTo>
                  <a:pt x="13637" y="415226"/>
                </a:lnTo>
                <a:lnTo>
                  <a:pt x="29938" y="458001"/>
                </a:lnTo>
                <a:lnTo>
                  <a:pt x="51897" y="497604"/>
                </a:lnTo>
                <a:lnTo>
                  <a:pt x="79019" y="533539"/>
                </a:lnTo>
                <a:lnTo>
                  <a:pt x="110806" y="565308"/>
                </a:lnTo>
                <a:lnTo>
                  <a:pt x="146760" y="592415"/>
                </a:lnTo>
                <a:lnTo>
                  <a:pt x="186386" y="614363"/>
                </a:lnTo>
                <a:lnTo>
                  <a:pt x="229185" y="630655"/>
                </a:lnTo>
                <a:lnTo>
                  <a:pt x="274662" y="640795"/>
                </a:lnTo>
                <a:lnTo>
                  <a:pt x="322319" y="644285"/>
                </a:lnTo>
                <a:lnTo>
                  <a:pt x="369972" y="640795"/>
                </a:lnTo>
                <a:lnTo>
                  <a:pt x="415445" y="630655"/>
                </a:lnTo>
                <a:lnTo>
                  <a:pt x="458242" y="614363"/>
                </a:lnTo>
                <a:lnTo>
                  <a:pt x="497866" y="592415"/>
                </a:lnTo>
                <a:lnTo>
                  <a:pt x="502155" y="589181"/>
                </a:lnTo>
                <a:lnTo>
                  <a:pt x="275669" y="589181"/>
                </a:lnTo>
                <a:lnTo>
                  <a:pt x="231290" y="577531"/>
                </a:lnTo>
                <a:lnTo>
                  <a:pt x="190221" y="558927"/>
                </a:lnTo>
                <a:lnTo>
                  <a:pt x="153149" y="534045"/>
                </a:lnTo>
                <a:lnTo>
                  <a:pt x="120760" y="503560"/>
                </a:lnTo>
                <a:lnTo>
                  <a:pt x="93738" y="468148"/>
                </a:lnTo>
                <a:lnTo>
                  <a:pt x="72770" y="428484"/>
                </a:lnTo>
                <a:lnTo>
                  <a:pt x="58542" y="385244"/>
                </a:lnTo>
                <a:lnTo>
                  <a:pt x="51738" y="339103"/>
                </a:lnTo>
                <a:lnTo>
                  <a:pt x="643380" y="339103"/>
                </a:lnTo>
                <a:lnTo>
                  <a:pt x="644623" y="322148"/>
                </a:lnTo>
                <a:lnTo>
                  <a:pt x="643380" y="305193"/>
                </a:lnTo>
                <a:lnTo>
                  <a:pt x="51738" y="305193"/>
                </a:lnTo>
                <a:lnTo>
                  <a:pt x="58541" y="259049"/>
                </a:lnTo>
                <a:lnTo>
                  <a:pt x="72770" y="215807"/>
                </a:lnTo>
                <a:lnTo>
                  <a:pt x="93738" y="176141"/>
                </a:lnTo>
                <a:lnTo>
                  <a:pt x="120759" y="140727"/>
                </a:lnTo>
                <a:lnTo>
                  <a:pt x="153149" y="110241"/>
                </a:lnTo>
                <a:lnTo>
                  <a:pt x="190221" y="85358"/>
                </a:lnTo>
                <a:lnTo>
                  <a:pt x="231289" y="66754"/>
                </a:lnTo>
                <a:lnTo>
                  <a:pt x="275669" y="55104"/>
                </a:lnTo>
                <a:lnTo>
                  <a:pt x="502153" y="55104"/>
                </a:lnTo>
                <a:lnTo>
                  <a:pt x="497866" y="51871"/>
                </a:lnTo>
                <a:lnTo>
                  <a:pt x="458242" y="29923"/>
                </a:lnTo>
                <a:lnTo>
                  <a:pt x="415445" y="13630"/>
                </a:lnTo>
                <a:lnTo>
                  <a:pt x="369971" y="3490"/>
                </a:lnTo>
                <a:lnTo>
                  <a:pt x="322318" y="0"/>
                </a:lnTo>
                <a:close/>
              </a:path>
              <a:path w="645159" h="644525">
                <a:moveTo>
                  <a:pt x="187445" y="339103"/>
                </a:moveTo>
                <a:lnTo>
                  <a:pt x="153518" y="339103"/>
                </a:lnTo>
                <a:lnTo>
                  <a:pt x="161093" y="386472"/>
                </a:lnTo>
                <a:lnTo>
                  <a:pt x="175948" y="431817"/>
                </a:lnTo>
                <a:lnTo>
                  <a:pt x="196459" y="474948"/>
                </a:lnTo>
                <a:lnTo>
                  <a:pt x="220999" y="515678"/>
                </a:lnTo>
                <a:lnTo>
                  <a:pt x="247944" y="553819"/>
                </a:lnTo>
                <a:lnTo>
                  <a:pt x="275669" y="589181"/>
                </a:lnTo>
                <a:lnTo>
                  <a:pt x="368968" y="589181"/>
                </a:lnTo>
                <a:lnTo>
                  <a:pt x="382284" y="572229"/>
                </a:lnTo>
                <a:lnTo>
                  <a:pt x="305355" y="572229"/>
                </a:lnTo>
                <a:lnTo>
                  <a:pt x="272894" y="530648"/>
                </a:lnTo>
                <a:lnTo>
                  <a:pt x="242349" y="486381"/>
                </a:lnTo>
                <a:lnTo>
                  <a:pt x="216243" y="439593"/>
                </a:lnTo>
                <a:lnTo>
                  <a:pt x="197101" y="390445"/>
                </a:lnTo>
                <a:lnTo>
                  <a:pt x="187445" y="339103"/>
                </a:lnTo>
                <a:close/>
              </a:path>
              <a:path w="645159" h="644525">
                <a:moveTo>
                  <a:pt x="643380" y="339103"/>
                </a:moveTo>
                <a:lnTo>
                  <a:pt x="592885" y="339103"/>
                </a:lnTo>
                <a:lnTo>
                  <a:pt x="586081" y="385244"/>
                </a:lnTo>
                <a:lnTo>
                  <a:pt x="571853" y="428484"/>
                </a:lnTo>
                <a:lnTo>
                  <a:pt x="550885" y="468148"/>
                </a:lnTo>
                <a:lnTo>
                  <a:pt x="523865" y="503560"/>
                </a:lnTo>
                <a:lnTo>
                  <a:pt x="491477" y="534045"/>
                </a:lnTo>
                <a:lnTo>
                  <a:pt x="454408" y="558927"/>
                </a:lnTo>
                <a:lnTo>
                  <a:pt x="413343" y="577531"/>
                </a:lnTo>
                <a:lnTo>
                  <a:pt x="368968" y="589181"/>
                </a:lnTo>
                <a:lnTo>
                  <a:pt x="502155" y="589181"/>
                </a:lnTo>
                <a:lnTo>
                  <a:pt x="533819" y="565308"/>
                </a:lnTo>
                <a:lnTo>
                  <a:pt x="565605" y="533539"/>
                </a:lnTo>
                <a:lnTo>
                  <a:pt x="592726" y="497604"/>
                </a:lnTo>
                <a:lnTo>
                  <a:pt x="614685" y="458001"/>
                </a:lnTo>
                <a:lnTo>
                  <a:pt x="630986" y="415226"/>
                </a:lnTo>
                <a:lnTo>
                  <a:pt x="641131" y="369776"/>
                </a:lnTo>
                <a:lnTo>
                  <a:pt x="643380" y="339103"/>
                </a:lnTo>
                <a:close/>
              </a:path>
              <a:path w="645159" h="644525">
                <a:moveTo>
                  <a:pt x="339282" y="339103"/>
                </a:moveTo>
                <a:lnTo>
                  <a:pt x="305355" y="339103"/>
                </a:lnTo>
                <a:lnTo>
                  <a:pt x="305355" y="572229"/>
                </a:lnTo>
                <a:lnTo>
                  <a:pt x="339282" y="572229"/>
                </a:lnTo>
                <a:lnTo>
                  <a:pt x="339282" y="339103"/>
                </a:lnTo>
                <a:close/>
              </a:path>
              <a:path w="645159" h="644525">
                <a:moveTo>
                  <a:pt x="491104" y="339103"/>
                </a:moveTo>
                <a:lnTo>
                  <a:pt x="457177" y="339103"/>
                </a:lnTo>
                <a:lnTo>
                  <a:pt x="447522" y="390445"/>
                </a:lnTo>
                <a:lnTo>
                  <a:pt x="428380" y="439593"/>
                </a:lnTo>
                <a:lnTo>
                  <a:pt x="402277" y="486381"/>
                </a:lnTo>
                <a:lnTo>
                  <a:pt x="371736" y="530648"/>
                </a:lnTo>
                <a:lnTo>
                  <a:pt x="339282" y="572229"/>
                </a:lnTo>
                <a:lnTo>
                  <a:pt x="382284" y="572229"/>
                </a:lnTo>
                <a:lnTo>
                  <a:pt x="423816" y="515678"/>
                </a:lnTo>
                <a:lnTo>
                  <a:pt x="448484" y="474948"/>
                </a:lnTo>
                <a:lnTo>
                  <a:pt x="469052" y="431817"/>
                </a:lnTo>
                <a:lnTo>
                  <a:pt x="483824" y="386472"/>
                </a:lnTo>
                <a:lnTo>
                  <a:pt x="491104" y="339103"/>
                </a:lnTo>
                <a:close/>
              </a:path>
              <a:path w="645159" h="644525">
                <a:moveTo>
                  <a:pt x="368967" y="55104"/>
                </a:moveTo>
                <a:lnTo>
                  <a:pt x="275669" y="55104"/>
                </a:lnTo>
                <a:lnTo>
                  <a:pt x="247885" y="90466"/>
                </a:lnTo>
                <a:lnTo>
                  <a:pt x="220810" y="128608"/>
                </a:lnTo>
                <a:lnTo>
                  <a:pt x="196140" y="169339"/>
                </a:lnTo>
                <a:lnTo>
                  <a:pt x="175571" y="212473"/>
                </a:lnTo>
                <a:lnTo>
                  <a:pt x="160798" y="257820"/>
                </a:lnTo>
                <a:lnTo>
                  <a:pt x="153518" y="305193"/>
                </a:lnTo>
                <a:lnTo>
                  <a:pt x="187445" y="305193"/>
                </a:lnTo>
                <a:lnTo>
                  <a:pt x="197101" y="253846"/>
                </a:lnTo>
                <a:lnTo>
                  <a:pt x="216243" y="204696"/>
                </a:lnTo>
                <a:lnTo>
                  <a:pt x="242348" y="157906"/>
                </a:lnTo>
                <a:lnTo>
                  <a:pt x="272957" y="113558"/>
                </a:lnTo>
                <a:lnTo>
                  <a:pt x="305355" y="72059"/>
                </a:lnTo>
                <a:lnTo>
                  <a:pt x="382286" y="72059"/>
                </a:lnTo>
                <a:lnTo>
                  <a:pt x="368967" y="55104"/>
                </a:lnTo>
                <a:close/>
              </a:path>
              <a:path w="645159" h="644525">
                <a:moveTo>
                  <a:pt x="339281" y="72059"/>
                </a:moveTo>
                <a:lnTo>
                  <a:pt x="305355" y="72059"/>
                </a:lnTo>
                <a:lnTo>
                  <a:pt x="305355" y="305193"/>
                </a:lnTo>
                <a:lnTo>
                  <a:pt x="339282" y="305193"/>
                </a:lnTo>
                <a:lnTo>
                  <a:pt x="339281" y="72059"/>
                </a:lnTo>
                <a:close/>
              </a:path>
              <a:path w="645159" h="644525">
                <a:moveTo>
                  <a:pt x="382286" y="72059"/>
                </a:moveTo>
                <a:lnTo>
                  <a:pt x="339281" y="72059"/>
                </a:lnTo>
                <a:lnTo>
                  <a:pt x="371792" y="113640"/>
                </a:lnTo>
                <a:lnTo>
                  <a:pt x="402277" y="157662"/>
                </a:lnTo>
                <a:lnTo>
                  <a:pt x="428380" y="204330"/>
                </a:lnTo>
                <a:lnTo>
                  <a:pt x="447522" y="253520"/>
                </a:lnTo>
                <a:lnTo>
                  <a:pt x="457177" y="305193"/>
                </a:lnTo>
                <a:lnTo>
                  <a:pt x="491104" y="305193"/>
                </a:lnTo>
                <a:lnTo>
                  <a:pt x="483824" y="257820"/>
                </a:lnTo>
                <a:lnTo>
                  <a:pt x="469052" y="212473"/>
                </a:lnTo>
                <a:lnTo>
                  <a:pt x="448483" y="169339"/>
                </a:lnTo>
                <a:lnTo>
                  <a:pt x="423816" y="128608"/>
                </a:lnTo>
                <a:lnTo>
                  <a:pt x="396745" y="90466"/>
                </a:lnTo>
                <a:lnTo>
                  <a:pt x="382286" y="72059"/>
                </a:lnTo>
                <a:close/>
              </a:path>
              <a:path w="645159" h="644525">
                <a:moveTo>
                  <a:pt x="502153" y="55104"/>
                </a:moveTo>
                <a:lnTo>
                  <a:pt x="368967" y="55104"/>
                </a:lnTo>
                <a:lnTo>
                  <a:pt x="413342" y="66754"/>
                </a:lnTo>
                <a:lnTo>
                  <a:pt x="454407" y="85358"/>
                </a:lnTo>
                <a:lnTo>
                  <a:pt x="491477" y="110241"/>
                </a:lnTo>
                <a:lnTo>
                  <a:pt x="523865" y="140727"/>
                </a:lnTo>
                <a:lnTo>
                  <a:pt x="550885" y="176141"/>
                </a:lnTo>
                <a:lnTo>
                  <a:pt x="571852" y="215807"/>
                </a:lnTo>
                <a:lnTo>
                  <a:pt x="586081" y="259049"/>
                </a:lnTo>
                <a:lnTo>
                  <a:pt x="592884" y="305193"/>
                </a:lnTo>
                <a:lnTo>
                  <a:pt x="643380" y="305193"/>
                </a:lnTo>
                <a:lnTo>
                  <a:pt x="630986" y="229066"/>
                </a:lnTo>
                <a:lnTo>
                  <a:pt x="614685" y="186290"/>
                </a:lnTo>
                <a:lnTo>
                  <a:pt x="592726" y="146685"/>
                </a:lnTo>
                <a:lnTo>
                  <a:pt x="565605" y="110749"/>
                </a:lnTo>
                <a:lnTo>
                  <a:pt x="533819" y="78979"/>
                </a:lnTo>
                <a:lnTo>
                  <a:pt x="502153" y="551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263641" y="9425127"/>
            <a:ext cx="194881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20" dirty="0">
                <a:solidFill>
                  <a:srgbClr val="2E2D2D"/>
                </a:solidFill>
                <a:latin typeface="Gill Sans MT"/>
                <a:cs typeface="Gill Sans MT"/>
              </a:rPr>
              <a:t>+</a:t>
            </a:r>
            <a:r>
              <a:rPr sz="1800" spc="100" dirty="0">
                <a:solidFill>
                  <a:srgbClr val="2E2D2D"/>
                </a:solidFill>
                <a:latin typeface="Gill Sans MT"/>
                <a:cs typeface="Gill Sans MT"/>
              </a:rPr>
              <a:t>6</a:t>
            </a:r>
            <a:r>
              <a:rPr sz="1800" spc="30" dirty="0">
                <a:solidFill>
                  <a:srgbClr val="2E2D2D"/>
                </a:solidFill>
                <a:latin typeface="Gill Sans MT"/>
                <a:cs typeface="Gill Sans MT"/>
              </a:rPr>
              <a:t>2</a:t>
            </a:r>
            <a:r>
              <a:rPr sz="1800" spc="-120" dirty="0">
                <a:solidFill>
                  <a:srgbClr val="2E2D2D"/>
                </a:solidFill>
                <a:latin typeface="Gill Sans MT"/>
                <a:cs typeface="Gill Sans MT"/>
              </a:rPr>
              <a:t> </a:t>
            </a:r>
            <a:r>
              <a:rPr sz="1800" spc="-35" dirty="0">
                <a:solidFill>
                  <a:srgbClr val="2E2D2D"/>
                </a:solidFill>
                <a:latin typeface="Gill Sans MT"/>
                <a:cs typeface="Gill Sans MT"/>
              </a:rPr>
              <a:t>(</a:t>
            </a:r>
            <a:r>
              <a:rPr sz="1800" spc="-55" dirty="0">
                <a:solidFill>
                  <a:srgbClr val="2E2D2D"/>
                </a:solidFill>
                <a:latin typeface="Gill Sans MT"/>
                <a:cs typeface="Gill Sans MT"/>
              </a:rPr>
              <a:t>21)</a:t>
            </a:r>
            <a:r>
              <a:rPr sz="1800" spc="-140" dirty="0">
                <a:solidFill>
                  <a:srgbClr val="2E2D2D"/>
                </a:solidFill>
                <a:latin typeface="Gill Sans MT"/>
                <a:cs typeface="Gill Sans MT"/>
              </a:rPr>
              <a:t> </a:t>
            </a:r>
            <a:r>
              <a:rPr sz="1800" spc="105" dirty="0">
                <a:solidFill>
                  <a:srgbClr val="2E2D2D"/>
                </a:solidFill>
                <a:latin typeface="Gill Sans MT"/>
                <a:cs typeface="Gill Sans MT"/>
              </a:rPr>
              <a:t>290</a:t>
            </a:r>
            <a:r>
              <a:rPr sz="1800" spc="-114" dirty="0">
                <a:solidFill>
                  <a:srgbClr val="2E2D2D"/>
                </a:solidFill>
                <a:latin typeface="Gill Sans MT"/>
                <a:cs typeface="Gill Sans MT"/>
              </a:rPr>
              <a:t> </a:t>
            </a:r>
            <a:r>
              <a:rPr sz="1800" spc="30" dirty="0">
                <a:solidFill>
                  <a:srgbClr val="2E2D2D"/>
                </a:solidFill>
                <a:latin typeface="Gill Sans MT"/>
                <a:cs typeface="Gill Sans MT"/>
              </a:rPr>
              <a:t>222</a:t>
            </a:r>
            <a:r>
              <a:rPr sz="1800" spc="-140" dirty="0">
                <a:solidFill>
                  <a:srgbClr val="2E2D2D"/>
                </a:solidFill>
                <a:latin typeface="Gill Sans MT"/>
                <a:cs typeface="Gill Sans MT"/>
              </a:rPr>
              <a:t> </a:t>
            </a:r>
            <a:r>
              <a:rPr sz="1800" spc="100" dirty="0">
                <a:solidFill>
                  <a:srgbClr val="2E2D2D"/>
                </a:solidFill>
                <a:latin typeface="Gill Sans MT"/>
                <a:cs typeface="Gill Sans MT"/>
              </a:rPr>
              <a:t>6</a:t>
            </a:r>
            <a:r>
              <a:rPr sz="1800" spc="114" dirty="0">
                <a:solidFill>
                  <a:srgbClr val="2E2D2D"/>
                </a:solidFill>
                <a:latin typeface="Gill Sans MT"/>
                <a:cs typeface="Gill Sans MT"/>
              </a:rPr>
              <a:t>6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538464" y="9425127"/>
            <a:ext cx="24130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60" dirty="0">
                <a:latin typeface="Gill Sans MT"/>
                <a:cs typeface="Gill Sans MT"/>
              </a:rPr>
              <a:t>https://</a:t>
            </a:r>
            <a:r>
              <a:rPr sz="1800" spc="60" dirty="0">
                <a:latin typeface="Gill Sans MT"/>
                <a:cs typeface="Gill Sans MT"/>
                <a:hlinkClick r:id="rId6"/>
              </a:rPr>
              <a:t>www.ecocare.id/</a:t>
            </a:r>
            <a:endParaRPr sz="1800">
              <a:latin typeface="Gill Sans MT"/>
              <a:cs typeface="Gill Sans MT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1290815" y="9197034"/>
            <a:ext cx="605790" cy="666115"/>
            <a:chOff x="11290815" y="9197034"/>
            <a:chExt cx="605790" cy="666115"/>
          </a:xfrm>
        </p:grpSpPr>
        <p:sp>
          <p:nvSpPr>
            <p:cNvPr id="17" name="object 17"/>
            <p:cNvSpPr/>
            <p:nvPr/>
          </p:nvSpPr>
          <p:spPr>
            <a:xfrm>
              <a:off x="11290815" y="9197034"/>
              <a:ext cx="605790" cy="666115"/>
            </a:xfrm>
            <a:custGeom>
              <a:avLst/>
              <a:gdLst/>
              <a:ahLst/>
              <a:cxnLst/>
              <a:rect l="l" t="t" r="r" b="b"/>
              <a:pathLst>
                <a:path w="605790" h="666115">
                  <a:moveTo>
                    <a:pt x="499676" y="75669"/>
                  </a:moveTo>
                  <a:lnTo>
                    <a:pt x="105989" y="75669"/>
                  </a:lnTo>
                  <a:lnTo>
                    <a:pt x="105989" y="142259"/>
                  </a:lnTo>
                  <a:lnTo>
                    <a:pt x="0" y="242900"/>
                  </a:lnTo>
                  <a:lnTo>
                    <a:pt x="0" y="665886"/>
                  </a:lnTo>
                  <a:lnTo>
                    <a:pt x="605666" y="665886"/>
                  </a:lnTo>
                  <a:lnTo>
                    <a:pt x="605666" y="620484"/>
                  </a:lnTo>
                  <a:lnTo>
                    <a:pt x="69650" y="620484"/>
                  </a:lnTo>
                  <a:lnTo>
                    <a:pt x="89687" y="601570"/>
                  </a:lnTo>
                  <a:lnTo>
                    <a:pt x="45424" y="601570"/>
                  </a:lnTo>
                  <a:lnTo>
                    <a:pt x="45424" y="314030"/>
                  </a:lnTo>
                  <a:lnTo>
                    <a:pt x="151413" y="314030"/>
                  </a:lnTo>
                  <a:lnTo>
                    <a:pt x="151413" y="121071"/>
                  </a:lnTo>
                  <a:lnTo>
                    <a:pt x="499676" y="121071"/>
                  </a:lnTo>
                  <a:lnTo>
                    <a:pt x="499676" y="75669"/>
                  </a:lnTo>
                  <a:close/>
                </a:path>
                <a:path w="605790" h="666115">
                  <a:moveTo>
                    <a:pt x="428152" y="440203"/>
                  </a:moveTo>
                  <a:lnTo>
                    <a:pt x="303216" y="440203"/>
                  </a:lnTo>
                  <a:lnTo>
                    <a:pt x="341946" y="447438"/>
                  </a:lnTo>
                  <a:lnTo>
                    <a:pt x="376275" y="469144"/>
                  </a:lnTo>
                  <a:lnTo>
                    <a:pt x="386874" y="478984"/>
                  </a:lnTo>
                  <a:lnTo>
                    <a:pt x="536016" y="620484"/>
                  </a:lnTo>
                  <a:lnTo>
                    <a:pt x="605666" y="620484"/>
                  </a:lnTo>
                  <a:lnTo>
                    <a:pt x="605666" y="602323"/>
                  </a:lnTo>
                  <a:lnTo>
                    <a:pt x="560242" y="602323"/>
                  </a:lnTo>
                  <a:lnTo>
                    <a:pt x="408829" y="458550"/>
                  </a:lnTo>
                  <a:lnTo>
                    <a:pt x="428152" y="440203"/>
                  </a:lnTo>
                  <a:close/>
                </a:path>
                <a:path w="605790" h="666115">
                  <a:moveTo>
                    <a:pt x="605666" y="314787"/>
                  </a:moveTo>
                  <a:lnTo>
                    <a:pt x="560242" y="314787"/>
                  </a:lnTo>
                  <a:lnTo>
                    <a:pt x="560242" y="602323"/>
                  </a:lnTo>
                  <a:lnTo>
                    <a:pt x="605666" y="602323"/>
                  </a:lnTo>
                  <a:lnTo>
                    <a:pt x="605666" y="314787"/>
                  </a:lnTo>
                  <a:close/>
                </a:path>
                <a:path w="605790" h="666115">
                  <a:moveTo>
                    <a:pt x="151413" y="314030"/>
                  </a:moveTo>
                  <a:lnTo>
                    <a:pt x="45424" y="314030"/>
                  </a:lnTo>
                  <a:lnTo>
                    <a:pt x="196837" y="457793"/>
                  </a:lnTo>
                  <a:lnTo>
                    <a:pt x="45424" y="601570"/>
                  </a:lnTo>
                  <a:lnTo>
                    <a:pt x="89687" y="601570"/>
                  </a:lnTo>
                  <a:lnTo>
                    <a:pt x="219549" y="478984"/>
                  </a:lnTo>
                  <a:lnTo>
                    <a:pt x="230148" y="469144"/>
                  </a:lnTo>
                  <a:lnTo>
                    <a:pt x="264484" y="447438"/>
                  </a:lnTo>
                  <a:lnTo>
                    <a:pt x="303216" y="440203"/>
                  </a:lnTo>
                  <a:lnTo>
                    <a:pt x="428152" y="440203"/>
                  </a:lnTo>
                  <a:lnTo>
                    <a:pt x="430343" y="438122"/>
                  </a:lnTo>
                  <a:lnTo>
                    <a:pt x="219549" y="438122"/>
                  </a:lnTo>
                  <a:lnTo>
                    <a:pt x="151413" y="373053"/>
                  </a:lnTo>
                  <a:lnTo>
                    <a:pt x="151413" y="314030"/>
                  </a:lnTo>
                  <a:close/>
                </a:path>
                <a:path w="605790" h="666115">
                  <a:moveTo>
                    <a:pt x="302838" y="409746"/>
                  </a:moveTo>
                  <a:lnTo>
                    <a:pt x="259421" y="416840"/>
                  </a:lnTo>
                  <a:lnTo>
                    <a:pt x="219549" y="438122"/>
                  </a:lnTo>
                  <a:lnTo>
                    <a:pt x="386117" y="438122"/>
                  </a:lnTo>
                  <a:lnTo>
                    <a:pt x="346252" y="416840"/>
                  </a:lnTo>
                  <a:lnTo>
                    <a:pt x="302838" y="409746"/>
                  </a:lnTo>
                  <a:close/>
                </a:path>
                <a:path w="605790" h="666115">
                  <a:moveTo>
                    <a:pt x="499676" y="121071"/>
                  </a:moveTo>
                  <a:lnTo>
                    <a:pt x="454252" y="121071"/>
                  </a:lnTo>
                  <a:lnTo>
                    <a:pt x="454253" y="373053"/>
                  </a:lnTo>
                  <a:lnTo>
                    <a:pt x="386117" y="438122"/>
                  </a:lnTo>
                  <a:lnTo>
                    <a:pt x="430343" y="438122"/>
                  </a:lnTo>
                  <a:lnTo>
                    <a:pt x="560242" y="314787"/>
                  </a:lnTo>
                  <a:lnTo>
                    <a:pt x="605666" y="314787"/>
                  </a:lnTo>
                  <a:lnTo>
                    <a:pt x="605666" y="242900"/>
                  </a:lnTo>
                  <a:lnTo>
                    <a:pt x="499676" y="141502"/>
                  </a:lnTo>
                  <a:lnTo>
                    <a:pt x="499676" y="121071"/>
                  </a:lnTo>
                  <a:close/>
                </a:path>
                <a:path w="605790" h="666115">
                  <a:moveTo>
                    <a:pt x="302839" y="0"/>
                  </a:moveTo>
                  <a:lnTo>
                    <a:pt x="211978" y="75669"/>
                  </a:lnTo>
                  <a:lnTo>
                    <a:pt x="393687" y="75669"/>
                  </a:lnTo>
                  <a:lnTo>
                    <a:pt x="3028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495980" y="9361995"/>
              <a:ext cx="196850" cy="198255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2043918" y="9425127"/>
            <a:ext cx="19494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spc="8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ill Sans MT"/>
                <a:cs typeface="Gill Sans MT"/>
                <a:hlinkClick r:id="rId8"/>
              </a:rPr>
              <a:t>i</a:t>
            </a:r>
            <a:r>
              <a:rPr sz="1800" u="sng" spc="6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ill Sans MT"/>
                <a:cs typeface="Gill Sans MT"/>
                <a:hlinkClick r:id="rId8"/>
              </a:rPr>
              <a:t>nf</a:t>
            </a:r>
            <a:r>
              <a:rPr sz="1800" u="sng" spc="114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ill Sans MT"/>
                <a:cs typeface="Gill Sans MT"/>
                <a:hlinkClick r:id="rId8"/>
              </a:rPr>
              <a:t>o</a:t>
            </a:r>
            <a:r>
              <a:rPr sz="1800" u="sng" spc="1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ill Sans MT"/>
                <a:cs typeface="Gill Sans MT"/>
                <a:hlinkClick r:id="rId8"/>
              </a:rPr>
              <a:t>@e</a:t>
            </a:r>
            <a:r>
              <a:rPr sz="18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ill Sans MT"/>
                <a:cs typeface="Gill Sans MT"/>
                <a:hlinkClick r:id="rId8"/>
              </a:rPr>
              <a:t>c</a:t>
            </a:r>
            <a:r>
              <a:rPr sz="1800" u="sng" spc="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ill Sans MT"/>
                <a:cs typeface="Gill Sans MT"/>
                <a:hlinkClick r:id="rId8"/>
              </a:rPr>
              <a:t>o</a:t>
            </a:r>
            <a:r>
              <a:rPr sz="18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ill Sans MT"/>
                <a:cs typeface="Gill Sans MT"/>
                <a:hlinkClick r:id="rId8"/>
              </a:rPr>
              <a:t>c</a:t>
            </a:r>
            <a:r>
              <a:rPr sz="1800" u="sng" spc="7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ill Sans MT"/>
                <a:cs typeface="Gill Sans MT"/>
                <a:hlinkClick r:id="rId8"/>
              </a:rPr>
              <a:t>a</a:t>
            </a:r>
            <a:r>
              <a:rPr sz="1800" u="sng" spc="5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ill Sans MT"/>
                <a:cs typeface="Gill Sans MT"/>
                <a:hlinkClick r:id="rId8"/>
              </a:rPr>
              <a:t>r</a:t>
            </a:r>
            <a:r>
              <a:rPr sz="1800" u="sng" spc="7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ill Sans MT"/>
                <a:cs typeface="Gill Sans MT"/>
                <a:hlinkClick r:id="rId8"/>
              </a:rPr>
              <a:t>e</a:t>
            </a:r>
            <a:r>
              <a:rPr sz="1800" u="sng" spc="3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ill Sans MT"/>
                <a:cs typeface="Gill Sans MT"/>
                <a:hlinkClick r:id="rId8"/>
              </a:rPr>
              <a:t>.</a:t>
            </a:r>
            <a:r>
              <a:rPr sz="1800"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ill Sans MT"/>
                <a:cs typeface="Gill Sans MT"/>
                <a:hlinkClick r:id="rId8"/>
              </a:rPr>
              <a:t>c</a:t>
            </a:r>
            <a:r>
              <a:rPr sz="1800" u="sng" spc="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ill Sans MT"/>
                <a:cs typeface="Gill Sans MT"/>
                <a:hlinkClick r:id="rId8"/>
              </a:rPr>
              <a:t>o</a:t>
            </a:r>
            <a:r>
              <a:rPr sz="1800" u="sng" spc="5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ill Sans MT"/>
                <a:cs typeface="Gill Sans MT"/>
                <a:hlinkClick r:id="rId8"/>
              </a:rPr>
              <a:t>.</a:t>
            </a:r>
            <a:r>
              <a:rPr sz="1800" u="sng" spc="85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ill Sans MT"/>
                <a:cs typeface="Gill Sans MT"/>
                <a:hlinkClick r:id="rId8"/>
              </a:rPr>
              <a:t>i</a:t>
            </a:r>
            <a:r>
              <a:rPr sz="1800" u="sng" spc="114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Gill Sans MT"/>
                <a:cs typeface="Gill Sans MT"/>
                <a:hlinkClick r:id="rId8"/>
              </a:rPr>
              <a:t>d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CE48FE69-A86D-FEED-82CE-8F28D93F458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2080"/>
              </a:lnSpc>
            </a:pPr>
            <a:fld id="{81D60167-4931-47E6-BA6A-407CBD079E47}" type="slidenum">
              <a:rPr lang="en-US" spc="25" smtClean="0"/>
              <a:pPr marL="38100">
                <a:lnSpc>
                  <a:spcPts val="2080"/>
                </a:lnSpc>
              </a:pPr>
              <a:t>32</a:t>
            </a:fld>
            <a:r>
              <a:rPr lang="en-US" spc="-185"/>
              <a:t> </a:t>
            </a:r>
            <a:endParaRPr lang="en-US" spc="-185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249805" cy="10287000"/>
          </a:xfrm>
          <a:custGeom>
            <a:avLst/>
            <a:gdLst/>
            <a:ahLst/>
            <a:cxnLst/>
            <a:rect l="l" t="t" r="r" b="b"/>
            <a:pathLst>
              <a:path w="2249805" h="10287000">
                <a:moveTo>
                  <a:pt x="2249424" y="0"/>
                </a:moveTo>
                <a:lnTo>
                  <a:pt x="0" y="0"/>
                </a:lnTo>
                <a:lnTo>
                  <a:pt x="0" y="10287000"/>
                </a:lnTo>
                <a:lnTo>
                  <a:pt x="2249424" y="10287000"/>
                </a:lnTo>
                <a:lnTo>
                  <a:pt x="2249424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4306823" y="2476500"/>
            <a:ext cx="1292860" cy="7506079"/>
            <a:chOff x="4306823" y="2781300"/>
            <a:chExt cx="1292860" cy="7506079"/>
          </a:xfrm>
        </p:grpSpPr>
        <p:sp>
          <p:nvSpPr>
            <p:cNvPr id="4" name="object 4"/>
            <p:cNvSpPr/>
            <p:nvPr/>
          </p:nvSpPr>
          <p:spPr>
            <a:xfrm>
              <a:off x="4913567" y="2781300"/>
              <a:ext cx="45719" cy="7506079"/>
            </a:xfrm>
            <a:custGeom>
              <a:avLst/>
              <a:gdLst/>
              <a:ahLst/>
              <a:cxnLst/>
              <a:rect l="l" t="t" r="r" b="b"/>
              <a:pathLst>
                <a:path w="9525" h="7271384">
                  <a:moveTo>
                    <a:pt x="9525" y="0"/>
                  </a:moveTo>
                  <a:lnTo>
                    <a:pt x="0" y="0"/>
                  </a:lnTo>
                  <a:lnTo>
                    <a:pt x="0" y="7271000"/>
                  </a:lnTo>
                  <a:lnTo>
                    <a:pt x="9525" y="7271000"/>
                  </a:lnTo>
                  <a:lnTo>
                    <a:pt x="9525" y="0"/>
                  </a:lnTo>
                  <a:close/>
                </a:path>
              </a:pathLst>
            </a:custGeom>
            <a:solidFill>
              <a:srgbClr val="C4BC96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4306823" y="3162300"/>
              <a:ext cx="1292860" cy="1295400"/>
            </a:xfrm>
            <a:custGeom>
              <a:avLst/>
              <a:gdLst/>
              <a:ahLst/>
              <a:cxnLst/>
              <a:rect l="l" t="t" r="r" b="b"/>
              <a:pathLst>
                <a:path w="1292860" h="1295400">
                  <a:moveTo>
                    <a:pt x="646176" y="0"/>
                  </a:moveTo>
                  <a:lnTo>
                    <a:pt x="597951" y="1776"/>
                  </a:lnTo>
                  <a:lnTo>
                    <a:pt x="550689" y="7021"/>
                  </a:lnTo>
                  <a:lnTo>
                    <a:pt x="504515" y="15611"/>
                  </a:lnTo>
                  <a:lnTo>
                    <a:pt x="459552" y="27419"/>
                  </a:lnTo>
                  <a:lnTo>
                    <a:pt x="415928" y="42321"/>
                  </a:lnTo>
                  <a:lnTo>
                    <a:pt x="373765" y="60191"/>
                  </a:lnTo>
                  <a:lnTo>
                    <a:pt x="333190" y="80905"/>
                  </a:lnTo>
                  <a:lnTo>
                    <a:pt x="294327" y="104337"/>
                  </a:lnTo>
                  <a:lnTo>
                    <a:pt x="257302" y="130362"/>
                  </a:lnTo>
                  <a:lnTo>
                    <a:pt x="222238" y="158854"/>
                  </a:lnTo>
                  <a:lnTo>
                    <a:pt x="189261" y="189690"/>
                  </a:lnTo>
                  <a:lnTo>
                    <a:pt x="158497" y="222743"/>
                  </a:lnTo>
                  <a:lnTo>
                    <a:pt x="130069" y="257888"/>
                  </a:lnTo>
                  <a:lnTo>
                    <a:pt x="104103" y="295001"/>
                  </a:lnTo>
                  <a:lnTo>
                    <a:pt x="80724" y="333955"/>
                  </a:lnTo>
                  <a:lnTo>
                    <a:pt x="60057" y="374626"/>
                  </a:lnTo>
                  <a:lnTo>
                    <a:pt x="42227" y="416889"/>
                  </a:lnTo>
                  <a:lnTo>
                    <a:pt x="27358" y="460619"/>
                  </a:lnTo>
                  <a:lnTo>
                    <a:pt x="15576" y="505690"/>
                  </a:lnTo>
                  <a:lnTo>
                    <a:pt x="7006" y="551977"/>
                  </a:lnTo>
                  <a:lnTo>
                    <a:pt x="1772" y="599355"/>
                  </a:lnTo>
                  <a:lnTo>
                    <a:pt x="0" y="647700"/>
                  </a:lnTo>
                  <a:lnTo>
                    <a:pt x="1772" y="696044"/>
                  </a:lnTo>
                  <a:lnTo>
                    <a:pt x="7006" y="743422"/>
                  </a:lnTo>
                  <a:lnTo>
                    <a:pt x="15576" y="789709"/>
                  </a:lnTo>
                  <a:lnTo>
                    <a:pt x="27358" y="834780"/>
                  </a:lnTo>
                  <a:lnTo>
                    <a:pt x="42227" y="878510"/>
                  </a:lnTo>
                  <a:lnTo>
                    <a:pt x="60057" y="920773"/>
                  </a:lnTo>
                  <a:lnTo>
                    <a:pt x="80724" y="961444"/>
                  </a:lnTo>
                  <a:lnTo>
                    <a:pt x="104103" y="1000398"/>
                  </a:lnTo>
                  <a:lnTo>
                    <a:pt x="130069" y="1037511"/>
                  </a:lnTo>
                  <a:lnTo>
                    <a:pt x="158497" y="1072656"/>
                  </a:lnTo>
                  <a:lnTo>
                    <a:pt x="189261" y="1105709"/>
                  </a:lnTo>
                  <a:lnTo>
                    <a:pt x="222238" y="1136545"/>
                  </a:lnTo>
                  <a:lnTo>
                    <a:pt x="257302" y="1165037"/>
                  </a:lnTo>
                  <a:lnTo>
                    <a:pt x="294327" y="1191062"/>
                  </a:lnTo>
                  <a:lnTo>
                    <a:pt x="333190" y="1214494"/>
                  </a:lnTo>
                  <a:lnTo>
                    <a:pt x="373765" y="1235208"/>
                  </a:lnTo>
                  <a:lnTo>
                    <a:pt x="415928" y="1253078"/>
                  </a:lnTo>
                  <a:lnTo>
                    <a:pt x="459552" y="1267980"/>
                  </a:lnTo>
                  <a:lnTo>
                    <a:pt x="504515" y="1279788"/>
                  </a:lnTo>
                  <a:lnTo>
                    <a:pt x="550689" y="1288378"/>
                  </a:lnTo>
                  <a:lnTo>
                    <a:pt x="597951" y="1293623"/>
                  </a:lnTo>
                  <a:lnTo>
                    <a:pt x="646176" y="1295400"/>
                  </a:lnTo>
                  <a:lnTo>
                    <a:pt x="694400" y="1293623"/>
                  </a:lnTo>
                  <a:lnTo>
                    <a:pt x="741662" y="1288378"/>
                  </a:lnTo>
                  <a:lnTo>
                    <a:pt x="787836" y="1279788"/>
                  </a:lnTo>
                  <a:lnTo>
                    <a:pt x="832799" y="1267980"/>
                  </a:lnTo>
                  <a:lnTo>
                    <a:pt x="876423" y="1253078"/>
                  </a:lnTo>
                  <a:lnTo>
                    <a:pt x="918586" y="1235208"/>
                  </a:lnTo>
                  <a:lnTo>
                    <a:pt x="959161" y="1214494"/>
                  </a:lnTo>
                  <a:lnTo>
                    <a:pt x="998024" y="1191062"/>
                  </a:lnTo>
                  <a:lnTo>
                    <a:pt x="1035049" y="1165037"/>
                  </a:lnTo>
                  <a:lnTo>
                    <a:pt x="1070113" y="1136545"/>
                  </a:lnTo>
                  <a:lnTo>
                    <a:pt x="1103090" y="1105709"/>
                  </a:lnTo>
                  <a:lnTo>
                    <a:pt x="1133854" y="1072656"/>
                  </a:lnTo>
                  <a:lnTo>
                    <a:pt x="1162282" y="1037511"/>
                  </a:lnTo>
                  <a:lnTo>
                    <a:pt x="1188248" y="1000398"/>
                  </a:lnTo>
                  <a:lnTo>
                    <a:pt x="1211627" y="961444"/>
                  </a:lnTo>
                  <a:lnTo>
                    <a:pt x="1232294" y="920773"/>
                  </a:lnTo>
                  <a:lnTo>
                    <a:pt x="1250124" y="878510"/>
                  </a:lnTo>
                  <a:lnTo>
                    <a:pt x="1264993" y="834780"/>
                  </a:lnTo>
                  <a:lnTo>
                    <a:pt x="1276775" y="789709"/>
                  </a:lnTo>
                  <a:lnTo>
                    <a:pt x="1285345" y="743422"/>
                  </a:lnTo>
                  <a:lnTo>
                    <a:pt x="1290579" y="696044"/>
                  </a:lnTo>
                  <a:lnTo>
                    <a:pt x="1292352" y="647700"/>
                  </a:lnTo>
                  <a:lnTo>
                    <a:pt x="1290579" y="599355"/>
                  </a:lnTo>
                  <a:lnTo>
                    <a:pt x="1285345" y="551977"/>
                  </a:lnTo>
                  <a:lnTo>
                    <a:pt x="1276775" y="505690"/>
                  </a:lnTo>
                  <a:lnTo>
                    <a:pt x="1264993" y="460619"/>
                  </a:lnTo>
                  <a:lnTo>
                    <a:pt x="1250124" y="416889"/>
                  </a:lnTo>
                  <a:lnTo>
                    <a:pt x="1232294" y="374626"/>
                  </a:lnTo>
                  <a:lnTo>
                    <a:pt x="1211627" y="333955"/>
                  </a:lnTo>
                  <a:lnTo>
                    <a:pt x="1188248" y="295001"/>
                  </a:lnTo>
                  <a:lnTo>
                    <a:pt x="1162282" y="257888"/>
                  </a:lnTo>
                  <a:lnTo>
                    <a:pt x="1133854" y="222743"/>
                  </a:lnTo>
                  <a:lnTo>
                    <a:pt x="1103090" y="189690"/>
                  </a:lnTo>
                  <a:lnTo>
                    <a:pt x="1070113" y="158854"/>
                  </a:lnTo>
                  <a:lnTo>
                    <a:pt x="1035049" y="130362"/>
                  </a:lnTo>
                  <a:lnTo>
                    <a:pt x="998024" y="104337"/>
                  </a:lnTo>
                  <a:lnTo>
                    <a:pt x="959161" y="80905"/>
                  </a:lnTo>
                  <a:lnTo>
                    <a:pt x="918586" y="60191"/>
                  </a:lnTo>
                  <a:lnTo>
                    <a:pt x="876423" y="42321"/>
                  </a:lnTo>
                  <a:lnTo>
                    <a:pt x="832799" y="27419"/>
                  </a:lnTo>
                  <a:lnTo>
                    <a:pt x="787836" y="15611"/>
                  </a:lnTo>
                  <a:lnTo>
                    <a:pt x="741662" y="7021"/>
                  </a:lnTo>
                  <a:lnTo>
                    <a:pt x="694400" y="1776"/>
                  </a:lnTo>
                  <a:lnTo>
                    <a:pt x="646176" y="0"/>
                  </a:lnTo>
                  <a:close/>
                </a:path>
              </a:pathLst>
            </a:custGeom>
            <a:solidFill>
              <a:srgbClr val="849F4A"/>
            </a:solidFill>
          </p:spPr>
          <p:txBody>
            <a:bodyPr wrap="square" lIns="0" tIns="0" rIns="0" bIns="0" rtlCol="0"/>
            <a:lstStyle/>
            <a:p>
              <a:endParaRPr dirty="0">
                <a:latin typeface="Gill Sans MT" panose="020B0502020104020203" pitchFamily="34" charset="0"/>
              </a:endParaRPr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4316984" y="342900"/>
            <a:ext cx="5512816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4200" b="0" spc="50" dirty="0">
                <a:solidFill>
                  <a:srgbClr val="000000"/>
                </a:solidFill>
                <a:latin typeface="Gill Sans MT" panose="020B0502020104020203" pitchFamily="34" charset="0"/>
                <a:cs typeface="Gill Sans MT"/>
              </a:rPr>
              <a:t>RIWAYAT SINGKAT</a:t>
            </a:r>
            <a:endParaRPr lang="en-US" sz="42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10988" y="3336494"/>
            <a:ext cx="6508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20</a:t>
            </a:r>
            <a:r>
              <a:rPr sz="2400" b="1" spc="-6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1</a:t>
            </a:r>
            <a:r>
              <a:rPr lang="en-US" sz="2400" b="1" spc="-254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1</a:t>
            </a:r>
            <a:endParaRPr sz="2400" dirty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06823" y="1333500"/>
            <a:ext cx="1292860" cy="1295400"/>
          </a:xfrm>
          <a:custGeom>
            <a:avLst/>
            <a:gdLst/>
            <a:ahLst/>
            <a:cxnLst/>
            <a:rect l="l" t="t" r="r" b="b"/>
            <a:pathLst>
              <a:path w="1292860" h="1295400">
                <a:moveTo>
                  <a:pt x="646176" y="0"/>
                </a:moveTo>
                <a:lnTo>
                  <a:pt x="597951" y="1776"/>
                </a:lnTo>
                <a:lnTo>
                  <a:pt x="550689" y="7021"/>
                </a:lnTo>
                <a:lnTo>
                  <a:pt x="504515" y="15611"/>
                </a:lnTo>
                <a:lnTo>
                  <a:pt x="459552" y="27419"/>
                </a:lnTo>
                <a:lnTo>
                  <a:pt x="415928" y="42321"/>
                </a:lnTo>
                <a:lnTo>
                  <a:pt x="373765" y="60191"/>
                </a:lnTo>
                <a:lnTo>
                  <a:pt x="333190" y="80905"/>
                </a:lnTo>
                <a:lnTo>
                  <a:pt x="294327" y="104337"/>
                </a:lnTo>
                <a:lnTo>
                  <a:pt x="257302" y="130362"/>
                </a:lnTo>
                <a:lnTo>
                  <a:pt x="222238" y="158854"/>
                </a:lnTo>
                <a:lnTo>
                  <a:pt x="189261" y="189690"/>
                </a:lnTo>
                <a:lnTo>
                  <a:pt x="158497" y="222743"/>
                </a:lnTo>
                <a:lnTo>
                  <a:pt x="130069" y="257888"/>
                </a:lnTo>
                <a:lnTo>
                  <a:pt x="104103" y="295001"/>
                </a:lnTo>
                <a:lnTo>
                  <a:pt x="80724" y="333955"/>
                </a:lnTo>
                <a:lnTo>
                  <a:pt x="60057" y="374626"/>
                </a:lnTo>
                <a:lnTo>
                  <a:pt x="42227" y="416889"/>
                </a:lnTo>
                <a:lnTo>
                  <a:pt x="27358" y="460619"/>
                </a:lnTo>
                <a:lnTo>
                  <a:pt x="15576" y="505690"/>
                </a:lnTo>
                <a:lnTo>
                  <a:pt x="7006" y="551977"/>
                </a:lnTo>
                <a:lnTo>
                  <a:pt x="1772" y="599355"/>
                </a:lnTo>
                <a:lnTo>
                  <a:pt x="0" y="647700"/>
                </a:lnTo>
                <a:lnTo>
                  <a:pt x="1772" y="696044"/>
                </a:lnTo>
                <a:lnTo>
                  <a:pt x="7006" y="743422"/>
                </a:lnTo>
                <a:lnTo>
                  <a:pt x="15576" y="789709"/>
                </a:lnTo>
                <a:lnTo>
                  <a:pt x="27358" y="834780"/>
                </a:lnTo>
                <a:lnTo>
                  <a:pt x="42227" y="878510"/>
                </a:lnTo>
                <a:lnTo>
                  <a:pt x="60057" y="920773"/>
                </a:lnTo>
                <a:lnTo>
                  <a:pt x="80724" y="961444"/>
                </a:lnTo>
                <a:lnTo>
                  <a:pt x="104103" y="1000398"/>
                </a:lnTo>
                <a:lnTo>
                  <a:pt x="130069" y="1037511"/>
                </a:lnTo>
                <a:lnTo>
                  <a:pt x="158497" y="1072656"/>
                </a:lnTo>
                <a:lnTo>
                  <a:pt x="189261" y="1105709"/>
                </a:lnTo>
                <a:lnTo>
                  <a:pt x="222238" y="1136545"/>
                </a:lnTo>
                <a:lnTo>
                  <a:pt x="257302" y="1165037"/>
                </a:lnTo>
                <a:lnTo>
                  <a:pt x="294327" y="1191062"/>
                </a:lnTo>
                <a:lnTo>
                  <a:pt x="333190" y="1214494"/>
                </a:lnTo>
                <a:lnTo>
                  <a:pt x="373765" y="1235208"/>
                </a:lnTo>
                <a:lnTo>
                  <a:pt x="415928" y="1253078"/>
                </a:lnTo>
                <a:lnTo>
                  <a:pt x="459552" y="1267980"/>
                </a:lnTo>
                <a:lnTo>
                  <a:pt x="504515" y="1279788"/>
                </a:lnTo>
                <a:lnTo>
                  <a:pt x="550689" y="1288378"/>
                </a:lnTo>
                <a:lnTo>
                  <a:pt x="597951" y="1293623"/>
                </a:lnTo>
                <a:lnTo>
                  <a:pt x="646176" y="1295400"/>
                </a:lnTo>
                <a:lnTo>
                  <a:pt x="694400" y="1293623"/>
                </a:lnTo>
                <a:lnTo>
                  <a:pt x="741662" y="1288378"/>
                </a:lnTo>
                <a:lnTo>
                  <a:pt x="787836" y="1279788"/>
                </a:lnTo>
                <a:lnTo>
                  <a:pt x="832799" y="1267980"/>
                </a:lnTo>
                <a:lnTo>
                  <a:pt x="876423" y="1253078"/>
                </a:lnTo>
                <a:lnTo>
                  <a:pt x="918586" y="1235208"/>
                </a:lnTo>
                <a:lnTo>
                  <a:pt x="959161" y="1214494"/>
                </a:lnTo>
                <a:lnTo>
                  <a:pt x="998024" y="1191062"/>
                </a:lnTo>
                <a:lnTo>
                  <a:pt x="1035049" y="1165037"/>
                </a:lnTo>
                <a:lnTo>
                  <a:pt x="1070113" y="1136545"/>
                </a:lnTo>
                <a:lnTo>
                  <a:pt x="1103090" y="1105709"/>
                </a:lnTo>
                <a:lnTo>
                  <a:pt x="1133854" y="1072656"/>
                </a:lnTo>
                <a:lnTo>
                  <a:pt x="1162282" y="1037511"/>
                </a:lnTo>
                <a:lnTo>
                  <a:pt x="1188248" y="1000398"/>
                </a:lnTo>
                <a:lnTo>
                  <a:pt x="1211627" y="961444"/>
                </a:lnTo>
                <a:lnTo>
                  <a:pt x="1232294" y="920773"/>
                </a:lnTo>
                <a:lnTo>
                  <a:pt x="1250124" y="878510"/>
                </a:lnTo>
                <a:lnTo>
                  <a:pt x="1264993" y="834780"/>
                </a:lnTo>
                <a:lnTo>
                  <a:pt x="1276775" y="789709"/>
                </a:lnTo>
                <a:lnTo>
                  <a:pt x="1285345" y="743422"/>
                </a:lnTo>
                <a:lnTo>
                  <a:pt x="1290579" y="696044"/>
                </a:lnTo>
                <a:lnTo>
                  <a:pt x="1292352" y="647700"/>
                </a:lnTo>
                <a:lnTo>
                  <a:pt x="1290579" y="599355"/>
                </a:lnTo>
                <a:lnTo>
                  <a:pt x="1285345" y="551977"/>
                </a:lnTo>
                <a:lnTo>
                  <a:pt x="1276775" y="505690"/>
                </a:lnTo>
                <a:lnTo>
                  <a:pt x="1264993" y="460619"/>
                </a:lnTo>
                <a:lnTo>
                  <a:pt x="1250124" y="416889"/>
                </a:lnTo>
                <a:lnTo>
                  <a:pt x="1232294" y="374626"/>
                </a:lnTo>
                <a:lnTo>
                  <a:pt x="1211627" y="333955"/>
                </a:lnTo>
                <a:lnTo>
                  <a:pt x="1188248" y="295001"/>
                </a:lnTo>
                <a:lnTo>
                  <a:pt x="1162282" y="257888"/>
                </a:lnTo>
                <a:lnTo>
                  <a:pt x="1133854" y="222743"/>
                </a:lnTo>
                <a:lnTo>
                  <a:pt x="1103090" y="189690"/>
                </a:lnTo>
                <a:lnTo>
                  <a:pt x="1070113" y="158854"/>
                </a:lnTo>
                <a:lnTo>
                  <a:pt x="1035049" y="130362"/>
                </a:lnTo>
                <a:lnTo>
                  <a:pt x="998024" y="104337"/>
                </a:lnTo>
                <a:lnTo>
                  <a:pt x="959161" y="80905"/>
                </a:lnTo>
                <a:lnTo>
                  <a:pt x="918586" y="60191"/>
                </a:lnTo>
                <a:lnTo>
                  <a:pt x="876423" y="42321"/>
                </a:lnTo>
                <a:lnTo>
                  <a:pt x="832799" y="27419"/>
                </a:lnTo>
                <a:lnTo>
                  <a:pt x="787836" y="15611"/>
                </a:lnTo>
                <a:lnTo>
                  <a:pt x="741662" y="7021"/>
                </a:lnTo>
                <a:lnTo>
                  <a:pt x="694400" y="1776"/>
                </a:lnTo>
                <a:lnTo>
                  <a:pt x="646176" y="0"/>
                </a:lnTo>
                <a:close/>
              </a:path>
            </a:pathLst>
          </a:custGeom>
          <a:solidFill>
            <a:srgbClr val="70883E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595754" y="1796414"/>
            <a:ext cx="7397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7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20</a:t>
            </a:r>
            <a:r>
              <a:rPr sz="2400" b="1" spc="6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07</a:t>
            </a:r>
            <a:endParaRPr sz="2400" dirty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267136" y="4381500"/>
            <a:ext cx="1292860" cy="1295400"/>
          </a:xfrm>
          <a:custGeom>
            <a:avLst/>
            <a:gdLst/>
            <a:ahLst/>
            <a:cxnLst/>
            <a:rect l="l" t="t" r="r" b="b"/>
            <a:pathLst>
              <a:path w="1292860" h="1295400">
                <a:moveTo>
                  <a:pt x="646176" y="0"/>
                </a:moveTo>
                <a:lnTo>
                  <a:pt x="597951" y="1776"/>
                </a:lnTo>
                <a:lnTo>
                  <a:pt x="550689" y="7021"/>
                </a:lnTo>
                <a:lnTo>
                  <a:pt x="504515" y="15611"/>
                </a:lnTo>
                <a:lnTo>
                  <a:pt x="459552" y="27419"/>
                </a:lnTo>
                <a:lnTo>
                  <a:pt x="415928" y="42321"/>
                </a:lnTo>
                <a:lnTo>
                  <a:pt x="373765" y="60191"/>
                </a:lnTo>
                <a:lnTo>
                  <a:pt x="333190" y="80905"/>
                </a:lnTo>
                <a:lnTo>
                  <a:pt x="294327" y="104337"/>
                </a:lnTo>
                <a:lnTo>
                  <a:pt x="257302" y="130362"/>
                </a:lnTo>
                <a:lnTo>
                  <a:pt x="222238" y="158854"/>
                </a:lnTo>
                <a:lnTo>
                  <a:pt x="189261" y="189690"/>
                </a:lnTo>
                <a:lnTo>
                  <a:pt x="158497" y="222743"/>
                </a:lnTo>
                <a:lnTo>
                  <a:pt x="130069" y="257888"/>
                </a:lnTo>
                <a:lnTo>
                  <a:pt x="104103" y="295001"/>
                </a:lnTo>
                <a:lnTo>
                  <a:pt x="80724" y="333955"/>
                </a:lnTo>
                <a:lnTo>
                  <a:pt x="60057" y="374626"/>
                </a:lnTo>
                <a:lnTo>
                  <a:pt x="42227" y="416889"/>
                </a:lnTo>
                <a:lnTo>
                  <a:pt x="27358" y="460619"/>
                </a:lnTo>
                <a:lnTo>
                  <a:pt x="15576" y="505690"/>
                </a:lnTo>
                <a:lnTo>
                  <a:pt x="7006" y="551977"/>
                </a:lnTo>
                <a:lnTo>
                  <a:pt x="1772" y="599355"/>
                </a:lnTo>
                <a:lnTo>
                  <a:pt x="0" y="647700"/>
                </a:lnTo>
                <a:lnTo>
                  <a:pt x="1772" y="696044"/>
                </a:lnTo>
                <a:lnTo>
                  <a:pt x="7006" y="743422"/>
                </a:lnTo>
                <a:lnTo>
                  <a:pt x="15576" y="789709"/>
                </a:lnTo>
                <a:lnTo>
                  <a:pt x="27358" y="834780"/>
                </a:lnTo>
                <a:lnTo>
                  <a:pt x="42227" y="878510"/>
                </a:lnTo>
                <a:lnTo>
                  <a:pt x="60057" y="920773"/>
                </a:lnTo>
                <a:lnTo>
                  <a:pt x="80724" y="961444"/>
                </a:lnTo>
                <a:lnTo>
                  <a:pt x="104103" y="1000398"/>
                </a:lnTo>
                <a:lnTo>
                  <a:pt x="130069" y="1037511"/>
                </a:lnTo>
                <a:lnTo>
                  <a:pt x="158497" y="1072656"/>
                </a:lnTo>
                <a:lnTo>
                  <a:pt x="189261" y="1105709"/>
                </a:lnTo>
                <a:lnTo>
                  <a:pt x="222238" y="1136545"/>
                </a:lnTo>
                <a:lnTo>
                  <a:pt x="257302" y="1165037"/>
                </a:lnTo>
                <a:lnTo>
                  <a:pt x="294327" y="1191062"/>
                </a:lnTo>
                <a:lnTo>
                  <a:pt x="333190" y="1214494"/>
                </a:lnTo>
                <a:lnTo>
                  <a:pt x="373765" y="1235208"/>
                </a:lnTo>
                <a:lnTo>
                  <a:pt x="415928" y="1253078"/>
                </a:lnTo>
                <a:lnTo>
                  <a:pt x="459552" y="1267980"/>
                </a:lnTo>
                <a:lnTo>
                  <a:pt x="504515" y="1279788"/>
                </a:lnTo>
                <a:lnTo>
                  <a:pt x="550689" y="1288378"/>
                </a:lnTo>
                <a:lnTo>
                  <a:pt x="597951" y="1293623"/>
                </a:lnTo>
                <a:lnTo>
                  <a:pt x="646176" y="1295400"/>
                </a:lnTo>
                <a:lnTo>
                  <a:pt x="694400" y="1293623"/>
                </a:lnTo>
                <a:lnTo>
                  <a:pt x="741662" y="1288378"/>
                </a:lnTo>
                <a:lnTo>
                  <a:pt x="787836" y="1279788"/>
                </a:lnTo>
                <a:lnTo>
                  <a:pt x="832799" y="1267980"/>
                </a:lnTo>
                <a:lnTo>
                  <a:pt x="876423" y="1253078"/>
                </a:lnTo>
                <a:lnTo>
                  <a:pt x="918586" y="1235208"/>
                </a:lnTo>
                <a:lnTo>
                  <a:pt x="959161" y="1214494"/>
                </a:lnTo>
                <a:lnTo>
                  <a:pt x="998024" y="1191062"/>
                </a:lnTo>
                <a:lnTo>
                  <a:pt x="1035049" y="1165037"/>
                </a:lnTo>
                <a:lnTo>
                  <a:pt x="1070113" y="1136545"/>
                </a:lnTo>
                <a:lnTo>
                  <a:pt x="1103090" y="1105709"/>
                </a:lnTo>
                <a:lnTo>
                  <a:pt x="1133854" y="1072656"/>
                </a:lnTo>
                <a:lnTo>
                  <a:pt x="1162282" y="1037511"/>
                </a:lnTo>
                <a:lnTo>
                  <a:pt x="1188248" y="1000398"/>
                </a:lnTo>
                <a:lnTo>
                  <a:pt x="1211627" y="961444"/>
                </a:lnTo>
                <a:lnTo>
                  <a:pt x="1232294" y="920773"/>
                </a:lnTo>
                <a:lnTo>
                  <a:pt x="1250124" y="878510"/>
                </a:lnTo>
                <a:lnTo>
                  <a:pt x="1264993" y="834780"/>
                </a:lnTo>
                <a:lnTo>
                  <a:pt x="1276775" y="789709"/>
                </a:lnTo>
                <a:lnTo>
                  <a:pt x="1285345" y="743422"/>
                </a:lnTo>
                <a:lnTo>
                  <a:pt x="1290579" y="696044"/>
                </a:lnTo>
                <a:lnTo>
                  <a:pt x="1292352" y="647700"/>
                </a:lnTo>
                <a:lnTo>
                  <a:pt x="1290579" y="599355"/>
                </a:lnTo>
                <a:lnTo>
                  <a:pt x="1285345" y="551977"/>
                </a:lnTo>
                <a:lnTo>
                  <a:pt x="1276775" y="505690"/>
                </a:lnTo>
                <a:lnTo>
                  <a:pt x="1264993" y="460619"/>
                </a:lnTo>
                <a:lnTo>
                  <a:pt x="1250124" y="416889"/>
                </a:lnTo>
                <a:lnTo>
                  <a:pt x="1232294" y="374626"/>
                </a:lnTo>
                <a:lnTo>
                  <a:pt x="1211627" y="333955"/>
                </a:lnTo>
                <a:lnTo>
                  <a:pt x="1188248" y="295001"/>
                </a:lnTo>
                <a:lnTo>
                  <a:pt x="1162282" y="257888"/>
                </a:lnTo>
                <a:lnTo>
                  <a:pt x="1133854" y="222743"/>
                </a:lnTo>
                <a:lnTo>
                  <a:pt x="1103090" y="189690"/>
                </a:lnTo>
                <a:lnTo>
                  <a:pt x="1070113" y="158854"/>
                </a:lnTo>
                <a:lnTo>
                  <a:pt x="1035049" y="130362"/>
                </a:lnTo>
                <a:lnTo>
                  <a:pt x="998024" y="104337"/>
                </a:lnTo>
                <a:lnTo>
                  <a:pt x="959161" y="80905"/>
                </a:lnTo>
                <a:lnTo>
                  <a:pt x="918586" y="60191"/>
                </a:lnTo>
                <a:lnTo>
                  <a:pt x="876423" y="42321"/>
                </a:lnTo>
                <a:lnTo>
                  <a:pt x="832799" y="27419"/>
                </a:lnTo>
                <a:lnTo>
                  <a:pt x="787836" y="15611"/>
                </a:lnTo>
                <a:lnTo>
                  <a:pt x="741662" y="7021"/>
                </a:lnTo>
                <a:lnTo>
                  <a:pt x="694400" y="1776"/>
                </a:lnTo>
                <a:lnTo>
                  <a:pt x="646176" y="0"/>
                </a:lnTo>
                <a:close/>
              </a:path>
            </a:pathLst>
          </a:custGeom>
          <a:solidFill>
            <a:srgbClr val="93B154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74158" y="4838700"/>
            <a:ext cx="67881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5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2</a:t>
            </a:r>
            <a:r>
              <a:rPr sz="2400" b="1" spc="4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0</a:t>
            </a:r>
            <a:r>
              <a:rPr lang="en-US" sz="2400" b="1" spc="-14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14</a:t>
            </a:r>
            <a:endParaRPr sz="2400" dirty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4267136" y="5905500"/>
            <a:ext cx="1292860" cy="1295400"/>
          </a:xfrm>
          <a:custGeom>
            <a:avLst/>
            <a:gdLst/>
            <a:ahLst/>
            <a:cxnLst/>
            <a:rect l="l" t="t" r="r" b="b"/>
            <a:pathLst>
              <a:path w="1292860" h="1295400">
                <a:moveTo>
                  <a:pt x="646176" y="0"/>
                </a:moveTo>
                <a:lnTo>
                  <a:pt x="597951" y="1776"/>
                </a:lnTo>
                <a:lnTo>
                  <a:pt x="550689" y="7021"/>
                </a:lnTo>
                <a:lnTo>
                  <a:pt x="504515" y="15611"/>
                </a:lnTo>
                <a:lnTo>
                  <a:pt x="459552" y="27419"/>
                </a:lnTo>
                <a:lnTo>
                  <a:pt x="415928" y="42321"/>
                </a:lnTo>
                <a:lnTo>
                  <a:pt x="373765" y="60191"/>
                </a:lnTo>
                <a:lnTo>
                  <a:pt x="333190" y="80905"/>
                </a:lnTo>
                <a:lnTo>
                  <a:pt x="294327" y="104337"/>
                </a:lnTo>
                <a:lnTo>
                  <a:pt x="257302" y="130362"/>
                </a:lnTo>
                <a:lnTo>
                  <a:pt x="222238" y="158854"/>
                </a:lnTo>
                <a:lnTo>
                  <a:pt x="189261" y="189690"/>
                </a:lnTo>
                <a:lnTo>
                  <a:pt x="158497" y="222743"/>
                </a:lnTo>
                <a:lnTo>
                  <a:pt x="130069" y="257888"/>
                </a:lnTo>
                <a:lnTo>
                  <a:pt x="104103" y="295001"/>
                </a:lnTo>
                <a:lnTo>
                  <a:pt x="80724" y="333955"/>
                </a:lnTo>
                <a:lnTo>
                  <a:pt x="60057" y="374626"/>
                </a:lnTo>
                <a:lnTo>
                  <a:pt x="42227" y="416889"/>
                </a:lnTo>
                <a:lnTo>
                  <a:pt x="27358" y="460619"/>
                </a:lnTo>
                <a:lnTo>
                  <a:pt x="15576" y="505690"/>
                </a:lnTo>
                <a:lnTo>
                  <a:pt x="7006" y="551977"/>
                </a:lnTo>
                <a:lnTo>
                  <a:pt x="1772" y="599355"/>
                </a:lnTo>
                <a:lnTo>
                  <a:pt x="0" y="647700"/>
                </a:lnTo>
                <a:lnTo>
                  <a:pt x="1772" y="696044"/>
                </a:lnTo>
                <a:lnTo>
                  <a:pt x="7006" y="743422"/>
                </a:lnTo>
                <a:lnTo>
                  <a:pt x="15576" y="789709"/>
                </a:lnTo>
                <a:lnTo>
                  <a:pt x="27358" y="834780"/>
                </a:lnTo>
                <a:lnTo>
                  <a:pt x="42227" y="878510"/>
                </a:lnTo>
                <a:lnTo>
                  <a:pt x="60057" y="920773"/>
                </a:lnTo>
                <a:lnTo>
                  <a:pt x="80724" y="961444"/>
                </a:lnTo>
                <a:lnTo>
                  <a:pt x="104103" y="1000398"/>
                </a:lnTo>
                <a:lnTo>
                  <a:pt x="130069" y="1037511"/>
                </a:lnTo>
                <a:lnTo>
                  <a:pt x="158497" y="1072656"/>
                </a:lnTo>
                <a:lnTo>
                  <a:pt x="189261" y="1105709"/>
                </a:lnTo>
                <a:lnTo>
                  <a:pt x="222238" y="1136545"/>
                </a:lnTo>
                <a:lnTo>
                  <a:pt x="257302" y="1165037"/>
                </a:lnTo>
                <a:lnTo>
                  <a:pt x="294327" y="1191062"/>
                </a:lnTo>
                <a:lnTo>
                  <a:pt x="333190" y="1214494"/>
                </a:lnTo>
                <a:lnTo>
                  <a:pt x="373765" y="1235208"/>
                </a:lnTo>
                <a:lnTo>
                  <a:pt x="415928" y="1253078"/>
                </a:lnTo>
                <a:lnTo>
                  <a:pt x="459552" y="1267980"/>
                </a:lnTo>
                <a:lnTo>
                  <a:pt x="504515" y="1279788"/>
                </a:lnTo>
                <a:lnTo>
                  <a:pt x="550689" y="1288378"/>
                </a:lnTo>
                <a:lnTo>
                  <a:pt x="597951" y="1293623"/>
                </a:lnTo>
                <a:lnTo>
                  <a:pt x="646176" y="1295399"/>
                </a:lnTo>
                <a:lnTo>
                  <a:pt x="694400" y="1293623"/>
                </a:lnTo>
                <a:lnTo>
                  <a:pt x="741662" y="1288378"/>
                </a:lnTo>
                <a:lnTo>
                  <a:pt x="787836" y="1279788"/>
                </a:lnTo>
                <a:lnTo>
                  <a:pt x="832799" y="1267980"/>
                </a:lnTo>
                <a:lnTo>
                  <a:pt x="876423" y="1253078"/>
                </a:lnTo>
                <a:lnTo>
                  <a:pt x="918586" y="1235208"/>
                </a:lnTo>
                <a:lnTo>
                  <a:pt x="959161" y="1214494"/>
                </a:lnTo>
                <a:lnTo>
                  <a:pt x="998024" y="1191062"/>
                </a:lnTo>
                <a:lnTo>
                  <a:pt x="1035049" y="1165037"/>
                </a:lnTo>
                <a:lnTo>
                  <a:pt x="1070113" y="1136545"/>
                </a:lnTo>
                <a:lnTo>
                  <a:pt x="1103090" y="1105709"/>
                </a:lnTo>
                <a:lnTo>
                  <a:pt x="1133854" y="1072656"/>
                </a:lnTo>
                <a:lnTo>
                  <a:pt x="1162282" y="1037511"/>
                </a:lnTo>
                <a:lnTo>
                  <a:pt x="1188248" y="1000398"/>
                </a:lnTo>
                <a:lnTo>
                  <a:pt x="1211627" y="961444"/>
                </a:lnTo>
                <a:lnTo>
                  <a:pt x="1232294" y="920773"/>
                </a:lnTo>
                <a:lnTo>
                  <a:pt x="1250124" y="878510"/>
                </a:lnTo>
                <a:lnTo>
                  <a:pt x="1264993" y="834780"/>
                </a:lnTo>
                <a:lnTo>
                  <a:pt x="1276775" y="789709"/>
                </a:lnTo>
                <a:lnTo>
                  <a:pt x="1285345" y="743422"/>
                </a:lnTo>
                <a:lnTo>
                  <a:pt x="1290579" y="696044"/>
                </a:lnTo>
                <a:lnTo>
                  <a:pt x="1292352" y="647700"/>
                </a:lnTo>
                <a:lnTo>
                  <a:pt x="1290579" y="599355"/>
                </a:lnTo>
                <a:lnTo>
                  <a:pt x="1285345" y="551977"/>
                </a:lnTo>
                <a:lnTo>
                  <a:pt x="1276775" y="505690"/>
                </a:lnTo>
                <a:lnTo>
                  <a:pt x="1264993" y="460619"/>
                </a:lnTo>
                <a:lnTo>
                  <a:pt x="1250124" y="416889"/>
                </a:lnTo>
                <a:lnTo>
                  <a:pt x="1232294" y="374626"/>
                </a:lnTo>
                <a:lnTo>
                  <a:pt x="1211627" y="333955"/>
                </a:lnTo>
                <a:lnTo>
                  <a:pt x="1188248" y="295001"/>
                </a:lnTo>
                <a:lnTo>
                  <a:pt x="1162282" y="257888"/>
                </a:lnTo>
                <a:lnTo>
                  <a:pt x="1133854" y="222743"/>
                </a:lnTo>
                <a:lnTo>
                  <a:pt x="1103090" y="189690"/>
                </a:lnTo>
                <a:lnTo>
                  <a:pt x="1070113" y="158854"/>
                </a:lnTo>
                <a:lnTo>
                  <a:pt x="1035049" y="130362"/>
                </a:lnTo>
                <a:lnTo>
                  <a:pt x="998024" y="104337"/>
                </a:lnTo>
                <a:lnTo>
                  <a:pt x="959161" y="80905"/>
                </a:lnTo>
                <a:lnTo>
                  <a:pt x="918586" y="60191"/>
                </a:lnTo>
                <a:lnTo>
                  <a:pt x="876423" y="42321"/>
                </a:lnTo>
                <a:lnTo>
                  <a:pt x="832799" y="27419"/>
                </a:lnTo>
                <a:lnTo>
                  <a:pt x="787836" y="15611"/>
                </a:lnTo>
                <a:lnTo>
                  <a:pt x="741662" y="7021"/>
                </a:lnTo>
                <a:lnTo>
                  <a:pt x="694400" y="1776"/>
                </a:lnTo>
                <a:lnTo>
                  <a:pt x="646176" y="0"/>
                </a:lnTo>
                <a:close/>
              </a:path>
            </a:pathLst>
          </a:custGeom>
          <a:solidFill>
            <a:srgbClr val="A9C379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69078" y="6364605"/>
            <a:ext cx="68389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5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2</a:t>
            </a:r>
            <a:r>
              <a:rPr sz="2400" b="1" spc="4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0</a:t>
            </a:r>
            <a:r>
              <a:rPr sz="2400" b="1" spc="-12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1</a:t>
            </a:r>
            <a:r>
              <a:rPr lang="en-US" sz="2400" b="1" spc="-12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7</a:t>
            </a:r>
            <a:endParaRPr sz="2400" dirty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45452" y="1494410"/>
            <a:ext cx="11857863" cy="9643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6985" indent="-287020" algn="just">
              <a:lnSpc>
                <a:spcPct val="115599"/>
              </a:lnSpc>
              <a:spcBef>
                <a:spcPts val="100"/>
              </a:spcBef>
              <a:buFont typeface="Arial"/>
              <a:buChar char="•"/>
              <a:tabLst>
                <a:tab pos="299720" algn="l"/>
              </a:tabLst>
            </a:pPr>
            <a:r>
              <a:rPr lang="en-US" spc="85" dirty="0" err="1">
                <a:latin typeface="Gill Sans MT" panose="020B0502020104020203" pitchFamily="34" charset="0"/>
              </a:rPr>
              <a:t>Sebuah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langkah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signifikan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diambil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dengan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didirikannya</a:t>
            </a:r>
            <a:r>
              <a:rPr lang="en-US" spc="85" dirty="0">
                <a:latin typeface="Gill Sans MT" panose="020B0502020104020203" pitchFamily="34" charset="0"/>
              </a:rPr>
              <a:t> PT </a:t>
            </a:r>
            <a:r>
              <a:rPr lang="en-US" spc="85" dirty="0" err="1">
                <a:latin typeface="Gill Sans MT" panose="020B0502020104020203" pitchFamily="34" charset="0"/>
              </a:rPr>
              <a:t>Ecocare</a:t>
            </a:r>
            <a:r>
              <a:rPr lang="en-US" spc="85" dirty="0">
                <a:latin typeface="Gill Sans MT" panose="020B0502020104020203" pitchFamily="34" charset="0"/>
              </a:rPr>
              <a:t> Indo </a:t>
            </a:r>
            <a:r>
              <a:rPr lang="en-US" spc="85" dirty="0" err="1">
                <a:latin typeface="Gill Sans MT" panose="020B0502020104020203" pitchFamily="34" charset="0"/>
              </a:rPr>
              <a:t>Pasifik</a:t>
            </a:r>
            <a:r>
              <a:rPr lang="en-US" spc="85" dirty="0">
                <a:latin typeface="Gill Sans MT" panose="020B0502020104020203" pitchFamily="34" charset="0"/>
              </a:rPr>
              <a:t> (</a:t>
            </a:r>
            <a:r>
              <a:rPr lang="en-US" spc="85" dirty="0" err="1">
                <a:latin typeface="Gill Sans MT" panose="020B0502020104020203" pitchFamily="34" charset="0"/>
              </a:rPr>
              <a:t>sebelumnya</a:t>
            </a:r>
            <a:r>
              <a:rPr lang="en-US" spc="85" dirty="0">
                <a:latin typeface="Gill Sans MT" panose="020B0502020104020203" pitchFamily="34" charset="0"/>
              </a:rPr>
              <a:t> PT </a:t>
            </a:r>
            <a:r>
              <a:rPr lang="en-US" spc="85" dirty="0" err="1">
                <a:latin typeface="Gill Sans MT" panose="020B0502020104020203" pitchFamily="34" charset="0"/>
              </a:rPr>
              <a:t>Indocare</a:t>
            </a:r>
            <a:r>
              <a:rPr lang="en-US" spc="85" dirty="0">
                <a:latin typeface="Gill Sans MT" panose="020B0502020104020203" pitchFamily="34" charset="0"/>
              </a:rPr>
              <a:t> Pacific), </a:t>
            </a:r>
            <a:r>
              <a:rPr lang="en-US" spc="85" dirty="0" err="1">
                <a:latin typeface="Gill Sans MT" panose="020B0502020104020203" pitchFamily="34" charset="0"/>
              </a:rPr>
              <a:t>menandai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dimulainya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layanan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kebersihan</a:t>
            </a:r>
            <a:r>
              <a:rPr lang="en-US" spc="85" dirty="0">
                <a:latin typeface="Gill Sans MT" panose="020B0502020104020203" pitchFamily="34" charset="0"/>
              </a:rPr>
              <a:t> di Indonesia </a:t>
            </a:r>
            <a:r>
              <a:rPr lang="en-US" spc="85" dirty="0" err="1">
                <a:latin typeface="Gill Sans MT" panose="020B0502020104020203" pitchFamily="34" charset="0"/>
              </a:rPr>
              <a:t>dengan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konsep</a:t>
            </a:r>
            <a:r>
              <a:rPr lang="en-US" spc="85" dirty="0">
                <a:latin typeface="Gill Sans MT" panose="020B0502020104020203" pitchFamily="34" charset="0"/>
              </a:rPr>
              <a:t> “go-green”.</a:t>
            </a:r>
          </a:p>
          <a:p>
            <a:pPr marL="299085" marR="6985" indent="-287020" algn="just">
              <a:lnSpc>
                <a:spcPct val="115599"/>
              </a:lnSpc>
              <a:spcBef>
                <a:spcPts val="100"/>
              </a:spcBef>
              <a:buFont typeface="Arial"/>
              <a:buChar char="•"/>
              <a:tabLst>
                <a:tab pos="299720" algn="l"/>
              </a:tabLst>
            </a:pPr>
            <a:r>
              <a:rPr lang="en-US" spc="85" dirty="0">
                <a:latin typeface="Gill Sans MT" panose="020B0502020104020203" pitchFamily="34" charset="0"/>
              </a:rPr>
              <a:t>5 </a:t>
            </a:r>
            <a:r>
              <a:rPr lang="en-US" spc="85" dirty="0" err="1">
                <a:latin typeface="Gill Sans MT" panose="020B0502020104020203" pitchFamily="34" charset="0"/>
              </a:rPr>
              <a:t>cabang</a:t>
            </a:r>
            <a:r>
              <a:rPr lang="en-US" spc="85" dirty="0">
                <a:latin typeface="Gill Sans MT" panose="020B0502020104020203" pitchFamily="34" charset="0"/>
              </a:rPr>
              <a:t> di Indonesia, </a:t>
            </a:r>
            <a:r>
              <a:rPr lang="en-US" spc="85" dirty="0" err="1">
                <a:latin typeface="Gill Sans MT" panose="020B0502020104020203" pitchFamily="34" charset="0"/>
              </a:rPr>
              <a:t>termasuk</a:t>
            </a:r>
            <a:r>
              <a:rPr lang="en-US" spc="85" dirty="0">
                <a:latin typeface="Gill Sans MT" panose="020B0502020104020203" pitchFamily="34" charset="0"/>
              </a:rPr>
              <a:t> dua di Jakarta, dan masing-masing </a:t>
            </a:r>
            <a:r>
              <a:rPr lang="en-US" spc="85" dirty="0" err="1">
                <a:latin typeface="Gill Sans MT" panose="020B0502020104020203" pitchFamily="34" charset="0"/>
              </a:rPr>
              <a:t>satu</a:t>
            </a:r>
            <a:r>
              <a:rPr lang="en-US" spc="85" dirty="0">
                <a:latin typeface="Gill Sans MT" panose="020B0502020104020203" pitchFamily="34" charset="0"/>
              </a:rPr>
              <a:t> di Bandung, Yogyakarta, dan Semarang.</a:t>
            </a:r>
            <a:endParaRPr spc="85" dirty="0">
              <a:latin typeface="Gill Sans MT" panose="020B0502020104020203" pitchFamily="34" charset="0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957072" y="109728"/>
            <a:ext cx="2463165" cy="7404100"/>
            <a:chOff x="957072" y="109728"/>
            <a:chExt cx="2463165" cy="7404100"/>
          </a:xfrm>
        </p:grpSpPr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2312" y="109728"/>
              <a:ext cx="2435352" cy="2343911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7072" y="5071872"/>
              <a:ext cx="2450591" cy="2441447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66216" y="2484120"/>
              <a:ext cx="2453640" cy="2545079"/>
            </a:xfrm>
            <a:prstGeom prst="rect">
              <a:avLst/>
            </a:prstGeom>
          </p:spPr>
        </p:pic>
      </p:grpSp>
      <p:pic>
        <p:nvPicPr>
          <p:cNvPr id="29" name="object 2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2311" y="7568183"/>
            <a:ext cx="2447543" cy="2596894"/>
          </a:xfrm>
          <a:prstGeom prst="rect">
            <a:avLst/>
          </a:prstGeom>
        </p:spPr>
      </p:pic>
      <p:sp>
        <p:nvSpPr>
          <p:cNvPr id="31" name="object 14">
            <a:extLst>
              <a:ext uri="{FF2B5EF4-FFF2-40B4-BE49-F238E27FC236}">
                <a16:creationId xmlns:a16="http://schemas.microsoft.com/office/drawing/2014/main" id="{A0C23885-CA64-241A-ABC0-015FEDE32175}"/>
              </a:ext>
            </a:extLst>
          </p:cNvPr>
          <p:cNvSpPr txBox="1"/>
          <p:nvPr/>
        </p:nvSpPr>
        <p:spPr>
          <a:xfrm>
            <a:off x="6044316" y="3390403"/>
            <a:ext cx="8475345" cy="3064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15599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  <a:tab pos="3698240" algn="l"/>
                <a:tab pos="4213225" algn="l"/>
                <a:tab pos="4725670" algn="l"/>
                <a:tab pos="5252720" algn="l"/>
                <a:tab pos="5792470" algn="l"/>
                <a:tab pos="6819900" algn="l"/>
                <a:tab pos="7792084" algn="l"/>
              </a:tabLst>
            </a:pPr>
            <a:r>
              <a:rPr lang="en-US" spc="85" dirty="0" err="1">
                <a:latin typeface="Gill Sans MT" panose="020B0502020104020203" pitchFamily="34" charset="0"/>
              </a:rPr>
              <a:t>Memperluas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cabang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baru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ke</a:t>
            </a:r>
            <a:r>
              <a:rPr lang="en-US" spc="85" dirty="0">
                <a:latin typeface="Gill Sans MT" panose="020B0502020104020203" pitchFamily="34" charset="0"/>
              </a:rPr>
              <a:t> Bali, Sumatera dan Sulawesi.</a:t>
            </a:r>
            <a:endParaRPr spc="85" dirty="0">
              <a:latin typeface="Gill Sans MT" panose="020B0502020104020203" pitchFamily="34" charset="0"/>
            </a:endParaRPr>
          </a:p>
        </p:txBody>
      </p:sp>
      <p:sp>
        <p:nvSpPr>
          <p:cNvPr id="32" name="object 13">
            <a:extLst>
              <a:ext uri="{FF2B5EF4-FFF2-40B4-BE49-F238E27FC236}">
                <a16:creationId xmlns:a16="http://schemas.microsoft.com/office/drawing/2014/main" id="{4DCE5B41-D5AA-4A70-9A04-677B44DC56C1}"/>
              </a:ext>
            </a:extLst>
          </p:cNvPr>
          <p:cNvSpPr txBox="1"/>
          <p:nvPr/>
        </p:nvSpPr>
        <p:spPr>
          <a:xfrm>
            <a:off x="6048627" y="7695004"/>
            <a:ext cx="11854688" cy="610424"/>
          </a:xfrm>
          <a:prstGeom prst="rect">
            <a:avLst/>
          </a:prstGeom>
        </p:spPr>
        <p:txBody>
          <a:bodyPr vert="horz" wrap="square" lIns="0" tIns="55880" rIns="0" bIns="0" rtlCol="0">
            <a:spAutoFit/>
          </a:bodyPr>
          <a:lstStyle/>
          <a:p>
            <a:pPr marL="299085" indent="-287020" algn="just">
              <a:lnSpc>
                <a:spcPct val="100000"/>
              </a:lnSpc>
              <a:spcBef>
                <a:spcPts val="44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lang="en-US" spc="85" dirty="0" err="1">
                <a:latin typeface="Gill Sans MT" panose="020B0502020104020203" pitchFamily="34" charset="0"/>
              </a:rPr>
              <a:t>Berekspansi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ke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usaha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bisnis</a:t>
            </a:r>
            <a:r>
              <a:rPr lang="en-US" spc="85" dirty="0">
                <a:latin typeface="Gill Sans MT" panose="020B0502020104020203" pitchFamily="34" charset="0"/>
              </a:rPr>
              <a:t>/</a:t>
            </a:r>
            <a:r>
              <a:rPr lang="en-US" spc="85" dirty="0" err="1">
                <a:latin typeface="Gill Sans MT" panose="020B0502020104020203" pitchFamily="34" charset="0"/>
              </a:rPr>
              <a:t>vertikal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baru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lainnya</a:t>
            </a:r>
            <a:r>
              <a:rPr lang="en-US" spc="85" dirty="0">
                <a:latin typeface="Gill Sans MT" panose="020B0502020104020203" pitchFamily="34" charset="0"/>
              </a:rPr>
              <a:t> – Pest Control, </a:t>
            </a:r>
            <a:r>
              <a:rPr lang="en-US" spc="85" dirty="0" err="1">
                <a:latin typeface="Gill Sans MT" panose="020B0502020104020203" pitchFamily="34" charset="0"/>
              </a:rPr>
              <a:t>dengan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cara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mengakuisisi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perusahaan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pengendalian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hama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lokal</a:t>
            </a:r>
            <a:r>
              <a:rPr lang="en-US" spc="85" dirty="0">
                <a:latin typeface="Gill Sans MT" panose="020B0502020104020203" pitchFamily="34" charset="0"/>
              </a:rPr>
              <a:t> di Surabaya. </a:t>
            </a:r>
          </a:p>
        </p:txBody>
      </p:sp>
      <p:sp>
        <p:nvSpPr>
          <p:cNvPr id="33" name="object 14">
            <a:extLst>
              <a:ext uri="{FF2B5EF4-FFF2-40B4-BE49-F238E27FC236}">
                <a16:creationId xmlns:a16="http://schemas.microsoft.com/office/drawing/2014/main" id="{4D22D04A-E5B7-D85B-040E-0AA8811C7F4B}"/>
              </a:ext>
            </a:extLst>
          </p:cNvPr>
          <p:cNvSpPr txBox="1"/>
          <p:nvPr/>
        </p:nvSpPr>
        <p:spPr>
          <a:xfrm>
            <a:off x="6045453" y="4777820"/>
            <a:ext cx="11857862" cy="6297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15599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  <a:tab pos="3698240" algn="l"/>
                <a:tab pos="4213225" algn="l"/>
                <a:tab pos="4725670" algn="l"/>
                <a:tab pos="5252720" algn="l"/>
                <a:tab pos="5792470" algn="l"/>
                <a:tab pos="6819900" algn="l"/>
                <a:tab pos="7792084" algn="l"/>
              </a:tabLst>
            </a:pPr>
            <a:r>
              <a:rPr lang="en-US" spc="85" dirty="0" err="1">
                <a:latin typeface="Gill Sans MT" panose="020B0502020104020203" pitchFamily="34" charset="0"/>
              </a:rPr>
              <a:t>Meluncurkan</a:t>
            </a:r>
            <a:r>
              <a:rPr lang="en-US" spc="85" dirty="0">
                <a:latin typeface="Gill Sans MT" panose="020B0502020104020203" pitchFamily="34" charset="0"/>
              </a:rPr>
              <a:t> Tukangbersih.com, platform </a:t>
            </a:r>
            <a:r>
              <a:rPr lang="en-US" spc="85" dirty="0" err="1">
                <a:latin typeface="Gill Sans MT" panose="020B0502020104020203" pitchFamily="34" charset="0"/>
              </a:rPr>
              <a:t>layanan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pembersihan</a:t>
            </a:r>
            <a:r>
              <a:rPr lang="en-US" spc="85" dirty="0">
                <a:latin typeface="Gill Sans MT" panose="020B0502020104020203" pitchFamily="34" charset="0"/>
              </a:rPr>
              <a:t> web dan </a:t>
            </a:r>
            <a:r>
              <a:rPr lang="en-US" spc="85" dirty="0" err="1">
                <a:latin typeface="Gill Sans MT" panose="020B0502020104020203" pitchFamily="34" charset="0"/>
              </a:rPr>
              <a:t>aplikasi</a:t>
            </a:r>
            <a:r>
              <a:rPr lang="en-US" spc="85" dirty="0">
                <a:latin typeface="Gill Sans MT" panose="020B0502020104020203" pitchFamily="34" charset="0"/>
              </a:rPr>
              <a:t> B2B dan B2C - </a:t>
            </a:r>
            <a:r>
              <a:rPr lang="en-US" spc="85" dirty="0" err="1">
                <a:latin typeface="Gill Sans MT" panose="020B0502020104020203" pitchFamily="34" charset="0"/>
              </a:rPr>
              <a:t>menandai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ekspansi</a:t>
            </a:r>
            <a:r>
              <a:rPr lang="en-US" spc="85" dirty="0">
                <a:latin typeface="Gill Sans MT" panose="020B0502020104020203" pitchFamily="34" charset="0"/>
              </a:rPr>
              <a:t> kami </a:t>
            </a:r>
            <a:r>
              <a:rPr lang="en-US" spc="85" dirty="0" err="1">
                <a:latin typeface="Gill Sans MT" panose="020B0502020104020203" pitchFamily="34" charset="0"/>
              </a:rPr>
              <a:t>ke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vertikal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bisnis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baru</a:t>
            </a:r>
            <a:r>
              <a:rPr lang="en-US" spc="85" dirty="0">
                <a:latin typeface="Gill Sans MT" panose="020B0502020104020203" pitchFamily="34" charset="0"/>
              </a:rPr>
              <a:t>.</a:t>
            </a:r>
            <a:endParaRPr spc="85" dirty="0">
              <a:latin typeface="Gill Sans MT" panose="020B0502020104020203" pitchFamily="34" charset="0"/>
            </a:endParaRPr>
          </a:p>
        </p:txBody>
      </p:sp>
      <p:sp>
        <p:nvSpPr>
          <p:cNvPr id="34" name="object 24">
            <a:extLst>
              <a:ext uri="{FF2B5EF4-FFF2-40B4-BE49-F238E27FC236}">
                <a16:creationId xmlns:a16="http://schemas.microsoft.com/office/drawing/2014/main" id="{A32BDA6B-977F-D244-3BE7-1A027FFEA1ED}"/>
              </a:ext>
            </a:extLst>
          </p:cNvPr>
          <p:cNvSpPr txBox="1"/>
          <p:nvPr/>
        </p:nvSpPr>
        <p:spPr>
          <a:xfrm>
            <a:off x="6044316" y="6217491"/>
            <a:ext cx="9195684" cy="686021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99085" marR="5080" indent="-287020" algn="just">
              <a:lnSpc>
                <a:spcPct val="115599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  <a:tab pos="3698240" algn="l"/>
                <a:tab pos="4213225" algn="l"/>
                <a:tab pos="4725670" algn="l"/>
                <a:tab pos="5252720" algn="l"/>
                <a:tab pos="5792470" algn="l"/>
                <a:tab pos="6819900" algn="l"/>
                <a:tab pos="7792084" algn="l"/>
              </a:tabLst>
            </a:pPr>
            <a:r>
              <a:rPr lang="en-US" spc="85" dirty="0" err="1">
                <a:latin typeface="Gill Sans MT" panose="020B0502020104020203" pitchFamily="34" charset="0"/>
              </a:rPr>
              <a:t>Peringatan</a:t>
            </a:r>
            <a:r>
              <a:rPr lang="en-US" spc="85" dirty="0">
                <a:latin typeface="Gill Sans MT" panose="020B0502020104020203" pitchFamily="34" charset="0"/>
              </a:rPr>
              <a:t> 10 </a:t>
            </a:r>
            <a:r>
              <a:rPr lang="en-US" spc="85" dirty="0" err="1">
                <a:latin typeface="Gill Sans MT" panose="020B0502020104020203" pitchFamily="34" charset="0"/>
              </a:rPr>
              <a:t>tahun</a:t>
            </a:r>
            <a:r>
              <a:rPr lang="en-US" spc="85" dirty="0">
                <a:latin typeface="Gill Sans MT" panose="020B0502020104020203" pitchFamily="34" charset="0"/>
              </a:rPr>
              <a:t>, </a:t>
            </a:r>
            <a:r>
              <a:rPr lang="en-US" spc="85" dirty="0" err="1">
                <a:latin typeface="Gill Sans MT" panose="020B0502020104020203" pitchFamily="34" charset="0"/>
              </a:rPr>
              <a:t>ecoCare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kini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hadir</a:t>
            </a:r>
            <a:r>
              <a:rPr lang="en-US" spc="85" dirty="0">
                <a:latin typeface="Gill Sans MT" panose="020B0502020104020203" pitchFamily="34" charset="0"/>
              </a:rPr>
              <a:t> di </a:t>
            </a:r>
            <a:r>
              <a:rPr lang="en-US" spc="85" dirty="0" err="1">
                <a:latin typeface="Gill Sans MT" panose="020B0502020104020203" pitchFamily="34" charset="0"/>
              </a:rPr>
              <a:t>seluruh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kota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tingkat</a:t>
            </a:r>
            <a:r>
              <a:rPr lang="en-US" spc="85" dirty="0">
                <a:latin typeface="Gill Sans MT" panose="020B0502020104020203" pitchFamily="34" charset="0"/>
              </a:rPr>
              <a:t> 1 di </a:t>
            </a:r>
            <a:r>
              <a:rPr lang="en-US" spc="85" dirty="0" err="1">
                <a:latin typeface="Gill Sans MT" panose="020B0502020104020203" pitchFamily="34" charset="0"/>
              </a:rPr>
              <a:t>seluruh</a:t>
            </a:r>
            <a:r>
              <a:rPr lang="en-US" spc="85" dirty="0">
                <a:latin typeface="Gill Sans MT" panose="020B0502020104020203" pitchFamily="34" charset="0"/>
              </a:rPr>
              <a:t> Indonesia.</a:t>
            </a:r>
          </a:p>
          <a:p>
            <a:pPr marL="299085" marR="5080" indent="-287020" algn="just">
              <a:lnSpc>
                <a:spcPct val="115599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  <a:tab pos="3698240" algn="l"/>
                <a:tab pos="4213225" algn="l"/>
                <a:tab pos="4725670" algn="l"/>
                <a:tab pos="5252720" algn="l"/>
                <a:tab pos="5792470" algn="l"/>
                <a:tab pos="6819900" algn="l"/>
                <a:tab pos="7792084" algn="l"/>
              </a:tabLst>
            </a:pPr>
            <a:r>
              <a:rPr lang="en-US" spc="85" dirty="0" err="1">
                <a:latin typeface="Gill Sans MT" panose="020B0502020104020203" pitchFamily="34" charset="0"/>
              </a:rPr>
              <a:t>Memulai</a:t>
            </a:r>
            <a:r>
              <a:rPr lang="en-US" spc="85" dirty="0">
                <a:latin typeface="Gill Sans MT" panose="020B0502020104020203" pitchFamily="34" charset="0"/>
              </a:rPr>
              <a:t> program </a:t>
            </a:r>
            <a:r>
              <a:rPr lang="en-US" spc="85" dirty="0" err="1">
                <a:latin typeface="Gill Sans MT" panose="020B0502020104020203" pitchFamily="34" charset="0"/>
              </a:rPr>
              <a:t>digitalisasi</a:t>
            </a:r>
            <a:r>
              <a:rPr lang="en-US" spc="85" dirty="0">
                <a:latin typeface="Gill Sans MT" panose="020B0502020104020203" pitchFamily="34" charset="0"/>
              </a:rPr>
              <a:t> di </a:t>
            </a:r>
            <a:r>
              <a:rPr lang="en-US" spc="85" dirty="0" err="1">
                <a:latin typeface="Gill Sans MT" panose="020B0502020104020203" pitchFamily="34" charset="0"/>
              </a:rPr>
              <a:t>seluruh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perusahaan</a:t>
            </a:r>
            <a:r>
              <a:rPr lang="en-US" spc="85" dirty="0">
                <a:latin typeface="Gill Sans MT" panose="020B0502020104020203" pitchFamily="34" charset="0"/>
              </a:rPr>
              <a:t> di </a:t>
            </a:r>
            <a:r>
              <a:rPr lang="en-US" spc="85" dirty="0" err="1">
                <a:latin typeface="Gill Sans MT" panose="020B0502020104020203" pitchFamily="34" charset="0"/>
              </a:rPr>
              <a:t>seluruh</a:t>
            </a:r>
            <a:r>
              <a:rPr lang="en-US" spc="85" dirty="0">
                <a:latin typeface="Gill Sans MT" panose="020B0502020104020203" pitchFamily="34" charset="0"/>
              </a:rPr>
              <a:t> proses </a:t>
            </a:r>
            <a:r>
              <a:rPr lang="en-US" spc="85" dirty="0" err="1">
                <a:latin typeface="Gill Sans MT" panose="020B0502020104020203" pitchFamily="34" charset="0"/>
              </a:rPr>
              <a:t>bisnis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ecoCare</a:t>
            </a:r>
            <a:r>
              <a:rPr lang="en-US" spc="85" dirty="0">
                <a:latin typeface="Gill Sans MT" panose="020B0502020104020203" pitchFamily="34" charset="0"/>
              </a:rPr>
              <a:t>.</a:t>
            </a:r>
            <a:endParaRPr spc="85" dirty="0">
              <a:latin typeface="Gill Sans MT" panose="020B0502020104020203" pitchFamily="34" charset="0"/>
            </a:endParaRPr>
          </a:p>
        </p:txBody>
      </p:sp>
      <p:sp>
        <p:nvSpPr>
          <p:cNvPr id="35" name="object 26">
            <a:extLst>
              <a:ext uri="{FF2B5EF4-FFF2-40B4-BE49-F238E27FC236}">
                <a16:creationId xmlns:a16="http://schemas.microsoft.com/office/drawing/2014/main" id="{1EABDB18-5881-85A7-4B0A-186CD7DA1EEA}"/>
              </a:ext>
            </a:extLst>
          </p:cNvPr>
          <p:cNvSpPr/>
          <p:nvPr/>
        </p:nvSpPr>
        <p:spPr>
          <a:xfrm>
            <a:off x="4263325" y="7429500"/>
            <a:ext cx="1295400" cy="1292860"/>
          </a:xfrm>
          <a:custGeom>
            <a:avLst/>
            <a:gdLst/>
            <a:ahLst/>
            <a:cxnLst/>
            <a:rect l="l" t="t" r="r" b="b"/>
            <a:pathLst>
              <a:path w="1295400" h="1292860">
                <a:moveTo>
                  <a:pt x="647700" y="0"/>
                </a:moveTo>
                <a:lnTo>
                  <a:pt x="599355" y="1772"/>
                </a:lnTo>
                <a:lnTo>
                  <a:pt x="551977" y="7006"/>
                </a:lnTo>
                <a:lnTo>
                  <a:pt x="505690" y="15576"/>
                </a:lnTo>
                <a:lnTo>
                  <a:pt x="460619" y="27358"/>
                </a:lnTo>
                <a:lnTo>
                  <a:pt x="416889" y="42227"/>
                </a:lnTo>
                <a:lnTo>
                  <a:pt x="374626" y="60057"/>
                </a:lnTo>
                <a:lnTo>
                  <a:pt x="333955" y="80724"/>
                </a:lnTo>
                <a:lnTo>
                  <a:pt x="295001" y="104103"/>
                </a:lnTo>
                <a:lnTo>
                  <a:pt x="257888" y="130069"/>
                </a:lnTo>
                <a:lnTo>
                  <a:pt x="222743" y="158497"/>
                </a:lnTo>
                <a:lnTo>
                  <a:pt x="189690" y="189261"/>
                </a:lnTo>
                <a:lnTo>
                  <a:pt x="158854" y="222238"/>
                </a:lnTo>
                <a:lnTo>
                  <a:pt x="130362" y="257302"/>
                </a:lnTo>
                <a:lnTo>
                  <a:pt x="104337" y="294327"/>
                </a:lnTo>
                <a:lnTo>
                  <a:pt x="80905" y="333190"/>
                </a:lnTo>
                <a:lnTo>
                  <a:pt x="60191" y="373765"/>
                </a:lnTo>
                <a:lnTo>
                  <a:pt x="42321" y="415928"/>
                </a:lnTo>
                <a:lnTo>
                  <a:pt x="27419" y="459552"/>
                </a:lnTo>
                <a:lnTo>
                  <a:pt x="15611" y="504515"/>
                </a:lnTo>
                <a:lnTo>
                  <a:pt x="7021" y="550689"/>
                </a:lnTo>
                <a:lnTo>
                  <a:pt x="1776" y="597951"/>
                </a:lnTo>
                <a:lnTo>
                  <a:pt x="0" y="646176"/>
                </a:lnTo>
                <a:lnTo>
                  <a:pt x="1776" y="694400"/>
                </a:lnTo>
                <a:lnTo>
                  <a:pt x="7021" y="741662"/>
                </a:lnTo>
                <a:lnTo>
                  <a:pt x="15611" y="787836"/>
                </a:lnTo>
                <a:lnTo>
                  <a:pt x="27419" y="832799"/>
                </a:lnTo>
                <a:lnTo>
                  <a:pt x="42321" y="876423"/>
                </a:lnTo>
                <a:lnTo>
                  <a:pt x="60191" y="918586"/>
                </a:lnTo>
                <a:lnTo>
                  <a:pt x="80905" y="959161"/>
                </a:lnTo>
                <a:lnTo>
                  <a:pt x="104337" y="998024"/>
                </a:lnTo>
                <a:lnTo>
                  <a:pt x="130362" y="1035049"/>
                </a:lnTo>
                <a:lnTo>
                  <a:pt x="158854" y="1070113"/>
                </a:lnTo>
                <a:lnTo>
                  <a:pt x="189690" y="1103090"/>
                </a:lnTo>
                <a:lnTo>
                  <a:pt x="222743" y="1133854"/>
                </a:lnTo>
                <a:lnTo>
                  <a:pt x="257888" y="1162282"/>
                </a:lnTo>
                <a:lnTo>
                  <a:pt x="295001" y="1188248"/>
                </a:lnTo>
                <a:lnTo>
                  <a:pt x="333955" y="1211627"/>
                </a:lnTo>
                <a:lnTo>
                  <a:pt x="374626" y="1232294"/>
                </a:lnTo>
                <a:lnTo>
                  <a:pt x="416889" y="1250124"/>
                </a:lnTo>
                <a:lnTo>
                  <a:pt x="460619" y="1264993"/>
                </a:lnTo>
                <a:lnTo>
                  <a:pt x="505690" y="1276775"/>
                </a:lnTo>
                <a:lnTo>
                  <a:pt x="551977" y="1285345"/>
                </a:lnTo>
                <a:lnTo>
                  <a:pt x="599355" y="1290579"/>
                </a:lnTo>
                <a:lnTo>
                  <a:pt x="647700" y="1292352"/>
                </a:lnTo>
                <a:lnTo>
                  <a:pt x="696044" y="1290579"/>
                </a:lnTo>
                <a:lnTo>
                  <a:pt x="743422" y="1285345"/>
                </a:lnTo>
                <a:lnTo>
                  <a:pt x="789709" y="1276775"/>
                </a:lnTo>
                <a:lnTo>
                  <a:pt x="834780" y="1264993"/>
                </a:lnTo>
                <a:lnTo>
                  <a:pt x="878510" y="1250124"/>
                </a:lnTo>
                <a:lnTo>
                  <a:pt x="920773" y="1232294"/>
                </a:lnTo>
                <a:lnTo>
                  <a:pt x="961444" y="1211627"/>
                </a:lnTo>
                <a:lnTo>
                  <a:pt x="1000398" y="1188248"/>
                </a:lnTo>
                <a:lnTo>
                  <a:pt x="1037511" y="1162282"/>
                </a:lnTo>
                <a:lnTo>
                  <a:pt x="1072656" y="1133854"/>
                </a:lnTo>
                <a:lnTo>
                  <a:pt x="1105709" y="1103090"/>
                </a:lnTo>
                <a:lnTo>
                  <a:pt x="1136545" y="1070113"/>
                </a:lnTo>
                <a:lnTo>
                  <a:pt x="1165037" y="1035049"/>
                </a:lnTo>
                <a:lnTo>
                  <a:pt x="1191062" y="998024"/>
                </a:lnTo>
                <a:lnTo>
                  <a:pt x="1214494" y="959161"/>
                </a:lnTo>
                <a:lnTo>
                  <a:pt x="1235208" y="918586"/>
                </a:lnTo>
                <a:lnTo>
                  <a:pt x="1253078" y="876423"/>
                </a:lnTo>
                <a:lnTo>
                  <a:pt x="1267980" y="832799"/>
                </a:lnTo>
                <a:lnTo>
                  <a:pt x="1279788" y="787836"/>
                </a:lnTo>
                <a:lnTo>
                  <a:pt x="1288378" y="741662"/>
                </a:lnTo>
                <a:lnTo>
                  <a:pt x="1293623" y="694400"/>
                </a:lnTo>
                <a:lnTo>
                  <a:pt x="1295400" y="646176"/>
                </a:lnTo>
                <a:lnTo>
                  <a:pt x="1293623" y="597951"/>
                </a:lnTo>
                <a:lnTo>
                  <a:pt x="1288378" y="550689"/>
                </a:lnTo>
                <a:lnTo>
                  <a:pt x="1279788" y="504515"/>
                </a:lnTo>
                <a:lnTo>
                  <a:pt x="1267980" y="459552"/>
                </a:lnTo>
                <a:lnTo>
                  <a:pt x="1253078" y="415928"/>
                </a:lnTo>
                <a:lnTo>
                  <a:pt x="1235208" y="373765"/>
                </a:lnTo>
                <a:lnTo>
                  <a:pt x="1214494" y="333190"/>
                </a:lnTo>
                <a:lnTo>
                  <a:pt x="1191062" y="294327"/>
                </a:lnTo>
                <a:lnTo>
                  <a:pt x="1165037" y="257302"/>
                </a:lnTo>
                <a:lnTo>
                  <a:pt x="1136545" y="222238"/>
                </a:lnTo>
                <a:lnTo>
                  <a:pt x="1105709" y="189261"/>
                </a:lnTo>
                <a:lnTo>
                  <a:pt x="1072656" y="158497"/>
                </a:lnTo>
                <a:lnTo>
                  <a:pt x="1037511" y="130069"/>
                </a:lnTo>
                <a:lnTo>
                  <a:pt x="1000398" y="104103"/>
                </a:lnTo>
                <a:lnTo>
                  <a:pt x="961444" y="80724"/>
                </a:lnTo>
                <a:lnTo>
                  <a:pt x="920773" y="60057"/>
                </a:lnTo>
                <a:lnTo>
                  <a:pt x="878510" y="42227"/>
                </a:lnTo>
                <a:lnTo>
                  <a:pt x="834780" y="27358"/>
                </a:lnTo>
                <a:lnTo>
                  <a:pt x="789709" y="15576"/>
                </a:lnTo>
                <a:lnTo>
                  <a:pt x="743422" y="7006"/>
                </a:lnTo>
                <a:lnTo>
                  <a:pt x="696044" y="1772"/>
                </a:lnTo>
                <a:lnTo>
                  <a:pt x="647700" y="0"/>
                </a:lnTo>
                <a:close/>
              </a:path>
            </a:pathLst>
          </a:custGeom>
          <a:solidFill>
            <a:srgbClr val="C0D2A3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36" name="object 12">
            <a:extLst>
              <a:ext uri="{FF2B5EF4-FFF2-40B4-BE49-F238E27FC236}">
                <a16:creationId xmlns:a16="http://schemas.microsoft.com/office/drawing/2014/main" id="{EA4997F3-7488-3CEA-8FB9-BE686A9D7E9C}"/>
              </a:ext>
            </a:extLst>
          </p:cNvPr>
          <p:cNvSpPr txBox="1"/>
          <p:nvPr/>
        </p:nvSpPr>
        <p:spPr>
          <a:xfrm>
            <a:off x="4574158" y="7880986"/>
            <a:ext cx="67881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5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2</a:t>
            </a:r>
            <a:r>
              <a:rPr sz="2400" b="1" spc="4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0</a:t>
            </a:r>
            <a:r>
              <a:rPr sz="2400" b="1" spc="-14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21</a:t>
            </a:r>
            <a:endParaRPr sz="2400" dirty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37" name="object 21">
            <a:extLst>
              <a:ext uri="{FF2B5EF4-FFF2-40B4-BE49-F238E27FC236}">
                <a16:creationId xmlns:a16="http://schemas.microsoft.com/office/drawing/2014/main" id="{7383EA05-2BB5-68F4-0031-191B3A478F41}"/>
              </a:ext>
            </a:extLst>
          </p:cNvPr>
          <p:cNvSpPr/>
          <p:nvPr/>
        </p:nvSpPr>
        <p:spPr>
          <a:xfrm>
            <a:off x="4263325" y="8956224"/>
            <a:ext cx="1295400" cy="1295400"/>
          </a:xfrm>
          <a:custGeom>
            <a:avLst/>
            <a:gdLst/>
            <a:ahLst/>
            <a:cxnLst/>
            <a:rect l="l" t="t" r="r" b="b"/>
            <a:pathLst>
              <a:path w="1295400" h="1295400">
                <a:moveTo>
                  <a:pt x="647700" y="0"/>
                </a:moveTo>
                <a:lnTo>
                  <a:pt x="599355" y="1776"/>
                </a:lnTo>
                <a:lnTo>
                  <a:pt x="551977" y="7021"/>
                </a:lnTo>
                <a:lnTo>
                  <a:pt x="505690" y="15611"/>
                </a:lnTo>
                <a:lnTo>
                  <a:pt x="460619" y="27419"/>
                </a:lnTo>
                <a:lnTo>
                  <a:pt x="416889" y="42321"/>
                </a:lnTo>
                <a:lnTo>
                  <a:pt x="374626" y="60191"/>
                </a:lnTo>
                <a:lnTo>
                  <a:pt x="333955" y="80905"/>
                </a:lnTo>
                <a:lnTo>
                  <a:pt x="295001" y="104337"/>
                </a:lnTo>
                <a:lnTo>
                  <a:pt x="257888" y="130362"/>
                </a:lnTo>
                <a:lnTo>
                  <a:pt x="222743" y="158854"/>
                </a:lnTo>
                <a:lnTo>
                  <a:pt x="189690" y="189690"/>
                </a:lnTo>
                <a:lnTo>
                  <a:pt x="158854" y="222743"/>
                </a:lnTo>
                <a:lnTo>
                  <a:pt x="130362" y="257888"/>
                </a:lnTo>
                <a:lnTo>
                  <a:pt x="104337" y="295001"/>
                </a:lnTo>
                <a:lnTo>
                  <a:pt x="80905" y="333955"/>
                </a:lnTo>
                <a:lnTo>
                  <a:pt x="60191" y="374626"/>
                </a:lnTo>
                <a:lnTo>
                  <a:pt x="42321" y="416889"/>
                </a:lnTo>
                <a:lnTo>
                  <a:pt x="27419" y="460619"/>
                </a:lnTo>
                <a:lnTo>
                  <a:pt x="15611" y="505690"/>
                </a:lnTo>
                <a:lnTo>
                  <a:pt x="7021" y="551977"/>
                </a:lnTo>
                <a:lnTo>
                  <a:pt x="1776" y="599355"/>
                </a:lnTo>
                <a:lnTo>
                  <a:pt x="0" y="647700"/>
                </a:lnTo>
                <a:lnTo>
                  <a:pt x="1776" y="696044"/>
                </a:lnTo>
                <a:lnTo>
                  <a:pt x="7021" y="743422"/>
                </a:lnTo>
                <a:lnTo>
                  <a:pt x="15611" y="789709"/>
                </a:lnTo>
                <a:lnTo>
                  <a:pt x="27419" y="834780"/>
                </a:lnTo>
                <a:lnTo>
                  <a:pt x="42321" y="878510"/>
                </a:lnTo>
                <a:lnTo>
                  <a:pt x="60191" y="920773"/>
                </a:lnTo>
                <a:lnTo>
                  <a:pt x="80905" y="961444"/>
                </a:lnTo>
                <a:lnTo>
                  <a:pt x="104337" y="1000398"/>
                </a:lnTo>
                <a:lnTo>
                  <a:pt x="130362" y="1037511"/>
                </a:lnTo>
                <a:lnTo>
                  <a:pt x="158854" y="1072656"/>
                </a:lnTo>
                <a:lnTo>
                  <a:pt x="189690" y="1105709"/>
                </a:lnTo>
                <a:lnTo>
                  <a:pt x="222743" y="1136545"/>
                </a:lnTo>
                <a:lnTo>
                  <a:pt x="257888" y="1165037"/>
                </a:lnTo>
                <a:lnTo>
                  <a:pt x="295001" y="1191062"/>
                </a:lnTo>
                <a:lnTo>
                  <a:pt x="333955" y="1214494"/>
                </a:lnTo>
                <a:lnTo>
                  <a:pt x="374626" y="1235208"/>
                </a:lnTo>
                <a:lnTo>
                  <a:pt x="416889" y="1253078"/>
                </a:lnTo>
                <a:lnTo>
                  <a:pt x="460619" y="1267980"/>
                </a:lnTo>
                <a:lnTo>
                  <a:pt x="505690" y="1279788"/>
                </a:lnTo>
                <a:lnTo>
                  <a:pt x="551977" y="1288378"/>
                </a:lnTo>
                <a:lnTo>
                  <a:pt x="599355" y="1293623"/>
                </a:lnTo>
                <a:lnTo>
                  <a:pt x="647700" y="1295400"/>
                </a:lnTo>
                <a:lnTo>
                  <a:pt x="696044" y="1293623"/>
                </a:lnTo>
                <a:lnTo>
                  <a:pt x="743422" y="1288378"/>
                </a:lnTo>
                <a:lnTo>
                  <a:pt x="789709" y="1279788"/>
                </a:lnTo>
                <a:lnTo>
                  <a:pt x="834780" y="1267980"/>
                </a:lnTo>
                <a:lnTo>
                  <a:pt x="878510" y="1253078"/>
                </a:lnTo>
                <a:lnTo>
                  <a:pt x="920773" y="1235208"/>
                </a:lnTo>
                <a:lnTo>
                  <a:pt x="961444" y="1214494"/>
                </a:lnTo>
                <a:lnTo>
                  <a:pt x="1000398" y="1191062"/>
                </a:lnTo>
                <a:lnTo>
                  <a:pt x="1037511" y="1165037"/>
                </a:lnTo>
                <a:lnTo>
                  <a:pt x="1072656" y="1136545"/>
                </a:lnTo>
                <a:lnTo>
                  <a:pt x="1105709" y="1105709"/>
                </a:lnTo>
                <a:lnTo>
                  <a:pt x="1136545" y="1072656"/>
                </a:lnTo>
                <a:lnTo>
                  <a:pt x="1165037" y="1037511"/>
                </a:lnTo>
                <a:lnTo>
                  <a:pt x="1191062" y="1000398"/>
                </a:lnTo>
                <a:lnTo>
                  <a:pt x="1214494" y="961444"/>
                </a:lnTo>
                <a:lnTo>
                  <a:pt x="1235208" y="920773"/>
                </a:lnTo>
                <a:lnTo>
                  <a:pt x="1253078" y="878510"/>
                </a:lnTo>
                <a:lnTo>
                  <a:pt x="1267980" y="834780"/>
                </a:lnTo>
                <a:lnTo>
                  <a:pt x="1279788" y="789709"/>
                </a:lnTo>
                <a:lnTo>
                  <a:pt x="1288378" y="743422"/>
                </a:lnTo>
                <a:lnTo>
                  <a:pt x="1293623" y="696044"/>
                </a:lnTo>
                <a:lnTo>
                  <a:pt x="1295400" y="647700"/>
                </a:lnTo>
                <a:lnTo>
                  <a:pt x="1293623" y="599355"/>
                </a:lnTo>
                <a:lnTo>
                  <a:pt x="1288378" y="551977"/>
                </a:lnTo>
                <a:lnTo>
                  <a:pt x="1279788" y="505690"/>
                </a:lnTo>
                <a:lnTo>
                  <a:pt x="1267980" y="460619"/>
                </a:lnTo>
                <a:lnTo>
                  <a:pt x="1253078" y="416889"/>
                </a:lnTo>
                <a:lnTo>
                  <a:pt x="1235208" y="374626"/>
                </a:lnTo>
                <a:lnTo>
                  <a:pt x="1214494" y="333955"/>
                </a:lnTo>
                <a:lnTo>
                  <a:pt x="1191062" y="295001"/>
                </a:lnTo>
                <a:lnTo>
                  <a:pt x="1165037" y="257888"/>
                </a:lnTo>
                <a:lnTo>
                  <a:pt x="1136545" y="222743"/>
                </a:lnTo>
                <a:lnTo>
                  <a:pt x="1105709" y="189690"/>
                </a:lnTo>
                <a:lnTo>
                  <a:pt x="1072656" y="158854"/>
                </a:lnTo>
                <a:lnTo>
                  <a:pt x="1037511" y="130362"/>
                </a:lnTo>
                <a:lnTo>
                  <a:pt x="1000398" y="104337"/>
                </a:lnTo>
                <a:lnTo>
                  <a:pt x="961444" y="80905"/>
                </a:lnTo>
                <a:lnTo>
                  <a:pt x="920773" y="60191"/>
                </a:lnTo>
                <a:lnTo>
                  <a:pt x="878510" y="42321"/>
                </a:lnTo>
                <a:lnTo>
                  <a:pt x="834780" y="27419"/>
                </a:lnTo>
                <a:lnTo>
                  <a:pt x="789709" y="15611"/>
                </a:lnTo>
                <a:lnTo>
                  <a:pt x="743422" y="7021"/>
                </a:lnTo>
                <a:lnTo>
                  <a:pt x="696044" y="1776"/>
                </a:lnTo>
                <a:lnTo>
                  <a:pt x="647700" y="0"/>
                </a:lnTo>
                <a:close/>
              </a:path>
            </a:pathLst>
          </a:custGeom>
          <a:solidFill>
            <a:srgbClr val="D4DFC4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38" name="object 23">
            <a:extLst>
              <a:ext uri="{FF2B5EF4-FFF2-40B4-BE49-F238E27FC236}">
                <a16:creationId xmlns:a16="http://schemas.microsoft.com/office/drawing/2014/main" id="{A097BF4B-292B-ECDC-DC9D-CCFC659DC57C}"/>
              </a:ext>
            </a:extLst>
          </p:cNvPr>
          <p:cNvSpPr txBox="1"/>
          <p:nvPr/>
        </p:nvSpPr>
        <p:spPr>
          <a:xfrm>
            <a:off x="4548124" y="9408344"/>
            <a:ext cx="6908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20</a:t>
            </a:r>
            <a:r>
              <a:rPr lang="en-US" sz="2400" b="1" spc="-6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22</a:t>
            </a:r>
            <a:endParaRPr sz="2400" dirty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39" name="object 19">
            <a:extLst>
              <a:ext uri="{FF2B5EF4-FFF2-40B4-BE49-F238E27FC236}">
                <a16:creationId xmlns:a16="http://schemas.microsoft.com/office/drawing/2014/main" id="{2B9881E8-0898-6730-E148-72469DE84F8D}"/>
              </a:ext>
            </a:extLst>
          </p:cNvPr>
          <p:cNvSpPr txBox="1"/>
          <p:nvPr/>
        </p:nvSpPr>
        <p:spPr>
          <a:xfrm>
            <a:off x="6044316" y="8998860"/>
            <a:ext cx="11854688" cy="95154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 algn="just">
              <a:lnSpc>
                <a:spcPct val="115599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  <a:tab pos="646430" algn="l"/>
                <a:tab pos="1299210" algn="l"/>
                <a:tab pos="2631440" algn="l"/>
                <a:tab pos="2896235" algn="l"/>
                <a:tab pos="4707255" algn="l"/>
                <a:tab pos="5274310" algn="l"/>
                <a:tab pos="5624830" algn="l"/>
                <a:tab pos="6764655" algn="l"/>
                <a:tab pos="7776845" algn="l"/>
                <a:tab pos="8118475" algn="l"/>
              </a:tabLst>
            </a:pPr>
            <a:r>
              <a:rPr lang="en-US" spc="85" dirty="0" err="1">
                <a:latin typeface="Gill Sans MT" panose="020B0502020104020203" pitchFamily="34" charset="0"/>
              </a:rPr>
              <a:t>Peringatan</a:t>
            </a:r>
            <a:r>
              <a:rPr lang="en-US" spc="85" dirty="0">
                <a:latin typeface="Gill Sans MT" panose="020B0502020104020203" pitchFamily="34" charset="0"/>
              </a:rPr>
              <a:t> 15 </a:t>
            </a:r>
            <a:r>
              <a:rPr lang="en-US" spc="85" dirty="0" err="1">
                <a:latin typeface="Gill Sans MT" panose="020B0502020104020203" pitchFamily="34" charset="0"/>
              </a:rPr>
              <a:t>tahun</a:t>
            </a:r>
            <a:r>
              <a:rPr lang="en-US" spc="85" dirty="0">
                <a:latin typeface="Gill Sans MT" panose="020B0502020104020203" pitchFamily="34" charset="0"/>
              </a:rPr>
              <a:t>, </a:t>
            </a:r>
            <a:r>
              <a:rPr lang="en-US" spc="85" dirty="0" err="1">
                <a:latin typeface="Gill Sans MT" panose="020B0502020104020203" pitchFamily="34" charset="0"/>
              </a:rPr>
              <a:t>tahun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transformasional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ketika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perencanaan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suksesi</a:t>
            </a:r>
            <a:r>
              <a:rPr lang="en-US" spc="85" dirty="0">
                <a:latin typeface="Gill Sans MT" panose="020B0502020104020203" pitchFamily="34" charset="0"/>
              </a:rPr>
              <a:t> para </a:t>
            </a:r>
            <a:r>
              <a:rPr lang="en-US" spc="85" dirty="0" err="1">
                <a:latin typeface="Gill Sans MT" panose="020B0502020104020203" pitchFamily="34" charset="0"/>
              </a:rPr>
              <a:t>pemimpin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generasi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baru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menjadi</a:t>
            </a:r>
            <a:r>
              <a:rPr lang="en-US" spc="85" dirty="0">
                <a:latin typeface="Gill Sans MT" panose="020B0502020104020203" pitchFamily="34" charset="0"/>
              </a:rPr>
              <a:t> yang </a:t>
            </a:r>
            <a:r>
              <a:rPr lang="en-US" spc="85" dirty="0" err="1">
                <a:latin typeface="Gill Sans MT" panose="020B0502020104020203" pitchFamily="34" charset="0"/>
              </a:rPr>
              <a:t>terdepan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dalam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keberlanjutan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jangka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panjang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ecoCare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Menerapkan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sistem</a:t>
            </a:r>
            <a:r>
              <a:rPr lang="en-US" spc="85" dirty="0">
                <a:latin typeface="Gill Sans MT" panose="020B0502020104020203" pitchFamily="34" charset="0"/>
              </a:rPr>
              <a:t> Enterprise Resource Planning (ERP) </a:t>
            </a:r>
            <a:r>
              <a:rPr lang="en-US" spc="85" dirty="0" err="1">
                <a:latin typeface="Gill Sans MT" panose="020B0502020104020203" pitchFamily="34" charset="0"/>
              </a:rPr>
              <a:t>untuk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memaksimalkan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operasional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efisiensi</a:t>
            </a:r>
            <a:r>
              <a:rPr lang="en-US" spc="85" dirty="0">
                <a:latin typeface="Gill Sans MT" panose="020B0502020104020203" pitchFamily="34" charset="0"/>
              </a:rPr>
              <a:t> di </a:t>
            </a:r>
            <a:r>
              <a:rPr lang="en-US" spc="85" dirty="0" err="1">
                <a:latin typeface="Gill Sans MT" panose="020B0502020104020203" pitchFamily="34" charset="0"/>
              </a:rPr>
              <a:t>seluruh</a:t>
            </a:r>
            <a:r>
              <a:rPr lang="en-US" spc="85" dirty="0">
                <a:latin typeface="Gill Sans MT" panose="020B0502020104020203" pitchFamily="34" charset="0"/>
              </a:rPr>
              <a:t> </a:t>
            </a:r>
            <a:r>
              <a:rPr lang="en-US" spc="85" dirty="0" err="1">
                <a:latin typeface="Gill Sans MT" panose="020B0502020104020203" pitchFamily="34" charset="0"/>
              </a:rPr>
              <a:t>ecoCare</a:t>
            </a:r>
            <a:r>
              <a:rPr lang="en-US" spc="85" dirty="0">
                <a:latin typeface="Gill Sans MT" panose="020B0502020104020203" pitchFamily="34" charset="0"/>
              </a:rPr>
              <a:t> Group </a:t>
            </a:r>
          </a:p>
        </p:txBody>
      </p:sp>
      <p:sp>
        <p:nvSpPr>
          <p:cNvPr id="40" name="Rectangle 1">
            <a:extLst>
              <a:ext uri="{FF2B5EF4-FFF2-40B4-BE49-F238E27FC236}">
                <a16:creationId xmlns:a16="http://schemas.microsoft.com/office/drawing/2014/main" id="{4CBD005C-7505-01CA-E853-64AEFD80E6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9330"/>
            <a:ext cx="65" cy="23853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9044" rIns="0" bIns="-1904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MT" panose="020B0502020104020203" pitchFamily="34" charset="0"/>
            </a:endParaRPr>
          </a:p>
        </p:txBody>
      </p:sp>
      <p:sp>
        <p:nvSpPr>
          <p:cNvPr id="41" name="Rectangle 2">
            <a:extLst>
              <a:ext uri="{FF2B5EF4-FFF2-40B4-BE49-F238E27FC236}">
                <a16:creationId xmlns:a16="http://schemas.microsoft.com/office/drawing/2014/main" id="{A52FC8DD-FFC1-97AC-4207-BFA9E3DBC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9330"/>
            <a:ext cx="65" cy="23853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9044" rIns="0" bIns="-1904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ill Sans MT" panose="020B0502020104020203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EB649C-C4BA-142C-C2E7-6339A75CFB1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2080"/>
              </a:lnSpc>
            </a:pPr>
            <a:fld id="{81D60167-4931-47E6-BA6A-407CBD079E47}" type="slidenum">
              <a:rPr lang="en-US" spc="25" smtClean="0"/>
              <a:pPr marL="38100">
                <a:lnSpc>
                  <a:spcPts val="2080"/>
                </a:lnSpc>
              </a:pPr>
              <a:t>4</a:t>
            </a:fld>
            <a:r>
              <a:rPr lang="en-US" spc="-185"/>
              <a:t> </a:t>
            </a:r>
            <a:endParaRPr lang="en-US" spc="-18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5719" y="382269"/>
            <a:ext cx="1334008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4000" b="0" spc="60" dirty="0">
                <a:solidFill>
                  <a:srgbClr val="131313"/>
                </a:solidFill>
                <a:latin typeface="Gill Sans MT" panose="020B0502020104020203" pitchFamily="34" charset="0"/>
                <a:cs typeface="Tw Cen MT"/>
              </a:rPr>
              <a:t>STRUKTUR KEPEMILIKAN</a:t>
            </a:r>
            <a:endParaRPr lang="en-US" sz="4000" dirty="0">
              <a:latin typeface="Gill Sans MT" panose="020B0502020104020203" pitchFamily="34" charset="0"/>
              <a:cs typeface="Tw Cen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95000" y="4315850"/>
            <a:ext cx="2993653" cy="77878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60335" y="5357367"/>
            <a:ext cx="4062984" cy="119176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450328" y="5692775"/>
            <a:ext cx="368554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20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PT </a:t>
            </a:r>
            <a:r>
              <a:rPr sz="2800" b="1" spc="-18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Ecocare</a:t>
            </a:r>
            <a:r>
              <a:rPr sz="2800" b="1" spc="-23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sz="2800" b="1" spc="-7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In</a:t>
            </a:r>
            <a:r>
              <a:rPr sz="2800" b="1" spc="-8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d</a:t>
            </a:r>
            <a:r>
              <a:rPr sz="2800" b="1" spc="-12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o</a:t>
            </a:r>
            <a:r>
              <a:rPr sz="2800" b="1" spc="-21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sz="2800" b="1" spc="-21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Pa</a:t>
            </a:r>
            <a:r>
              <a:rPr sz="2800" b="1" spc="-19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s</a:t>
            </a:r>
            <a:r>
              <a:rPr sz="2800" b="1" spc="10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i</a:t>
            </a:r>
            <a:r>
              <a:rPr sz="2800" b="1" spc="14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f</a:t>
            </a:r>
            <a:r>
              <a:rPr sz="2800" b="1" spc="4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ik</a:t>
            </a:r>
            <a:endParaRPr sz="2800" dirty="0">
              <a:latin typeface="Gill Sans MT" panose="020B0502020104020203" pitchFamily="34" charset="0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381229" y="7699894"/>
            <a:ext cx="2891867" cy="756458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512807" y="7332472"/>
            <a:ext cx="3624579" cy="1499870"/>
          </a:xfrm>
          <a:custGeom>
            <a:avLst/>
            <a:gdLst/>
            <a:ahLst/>
            <a:cxnLst/>
            <a:rect l="l" t="t" r="r" b="b"/>
            <a:pathLst>
              <a:path w="3624580" h="1499870">
                <a:moveTo>
                  <a:pt x="3374136" y="0"/>
                </a:moveTo>
                <a:lnTo>
                  <a:pt x="249936" y="0"/>
                </a:lnTo>
                <a:lnTo>
                  <a:pt x="205006" y="4026"/>
                </a:lnTo>
                <a:lnTo>
                  <a:pt x="162719" y="15635"/>
                </a:lnTo>
                <a:lnTo>
                  <a:pt x="123782" y="34120"/>
                </a:lnTo>
                <a:lnTo>
                  <a:pt x="88899" y="58777"/>
                </a:lnTo>
                <a:lnTo>
                  <a:pt x="58777" y="88899"/>
                </a:lnTo>
                <a:lnTo>
                  <a:pt x="34120" y="123782"/>
                </a:lnTo>
                <a:lnTo>
                  <a:pt x="15635" y="162719"/>
                </a:lnTo>
                <a:lnTo>
                  <a:pt x="4026" y="205006"/>
                </a:lnTo>
                <a:lnTo>
                  <a:pt x="0" y="249936"/>
                </a:lnTo>
                <a:lnTo>
                  <a:pt x="0" y="1249680"/>
                </a:lnTo>
                <a:lnTo>
                  <a:pt x="4026" y="1294609"/>
                </a:lnTo>
                <a:lnTo>
                  <a:pt x="15635" y="1336896"/>
                </a:lnTo>
                <a:lnTo>
                  <a:pt x="34120" y="1375833"/>
                </a:lnTo>
                <a:lnTo>
                  <a:pt x="58777" y="1410716"/>
                </a:lnTo>
                <a:lnTo>
                  <a:pt x="88900" y="1440838"/>
                </a:lnTo>
                <a:lnTo>
                  <a:pt x="123782" y="1465495"/>
                </a:lnTo>
                <a:lnTo>
                  <a:pt x="162719" y="1483980"/>
                </a:lnTo>
                <a:lnTo>
                  <a:pt x="205006" y="1495589"/>
                </a:lnTo>
                <a:lnTo>
                  <a:pt x="249936" y="1499616"/>
                </a:lnTo>
                <a:lnTo>
                  <a:pt x="3374136" y="1499616"/>
                </a:lnTo>
                <a:lnTo>
                  <a:pt x="3419065" y="1495589"/>
                </a:lnTo>
                <a:lnTo>
                  <a:pt x="3461352" y="1483980"/>
                </a:lnTo>
                <a:lnTo>
                  <a:pt x="3500289" y="1465495"/>
                </a:lnTo>
                <a:lnTo>
                  <a:pt x="3535171" y="1440838"/>
                </a:lnTo>
                <a:lnTo>
                  <a:pt x="3565294" y="1410716"/>
                </a:lnTo>
                <a:lnTo>
                  <a:pt x="3589951" y="1375833"/>
                </a:lnTo>
                <a:lnTo>
                  <a:pt x="3608436" y="1336896"/>
                </a:lnTo>
                <a:lnTo>
                  <a:pt x="3620045" y="1294609"/>
                </a:lnTo>
                <a:lnTo>
                  <a:pt x="3624072" y="1249680"/>
                </a:lnTo>
                <a:lnTo>
                  <a:pt x="3624072" y="249936"/>
                </a:lnTo>
                <a:lnTo>
                  <a:pt x="3620045" y="205006"/>
                </a:lnTo>
                <a:lnTo>
                  <a:pt x="3608436" y="162719"/>
                </a:lnTo>
                <a:lnTo>
                  <a:pt x="3589951" y="123782"/>
                </a:lnTo>
                <a:lnTo>
                  <a:pt x="3565294" y="88900"/>
                </a:lnTo>
                <a:lnTo>
                  <a:pt x="3535171" y="58777"/>
                </a:lnTo>
                <a:lnTo>
                  <a:pt x="3500289" y="34120"/>
                </a:lnTo>
                <a:lnTo>
                  <a:pt x="3461352" y="15635"/>
                </a:lnTo>
                <a:lnTo>
                  <a:pt x="3419065" y="4026"/>
                </a:lnTo>
                <a:lnTo>
                  <a:pt x="3374136" y="0"/>
                </a:lnTo>
                <a:close/>
              </a:path>
            </a:pathLst>
          </a:custGeom>
          <a:solidFill>
            <a:srgbClr val="CF2B35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760457" y="7539177"/>
            <a:ext cx="3126740" cy="1012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sz="3600" b="1" spc="12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99%</a:t>
            </a:r>
            <a:endParaRPr sz="3600" dirty="0">
              <a:latin typeface="Gill Sans MT" panose="020B0502020104020203" pitchFamily="34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2800" b="1" spc="-20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PT </a:t>
            </a:r>
            <a:r>
              <a:rPr sz="2800" b="1" spc="-7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In</a:t>
            </a:r>
            <a:r>
              <a:rPr sz="2800" b="1" spc="-8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d</a:t>
            </a:r>
            <a:r>
              <a:rPr sz="2800" b="1" spc="-3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oci</a:t>
            </a:r>
            <a:r>
              <a:rPr sz="2800" b="1" spc="-1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t</a:t>
            </a:r>
            <a:r>
              <a:rPr sz="2800" b="1" spc="-2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ra</a:t>
            </a:r>
            <a:r>
              <a:rPr sz="2800" b="1" spc="-26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sz="2800" b="1" spc="-16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Pa</a:t>
            </a:r>
            <a:r>
              <a:rPr sz="2800" b="1" spc="-14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c</a:t>
            </a:r>
            <a:r>
              <a:rPr sz="2800" b="1" spc="10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i</a:t>
            </a:r>
            <a:r>
              <a:rPr sz="2800" b="1" spc="14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f</a:t>
            </a:r>
            <a:r>
              <a:rPr sz="2800" b="1" spc="-9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ic</a:t>
            </a:r>
            <a:endParaRPr sz="2800" dirty="0">
              <a:latin typeface="Gill Sans MT" panose="020B0502020104020203" pitchFamily="34" charset="0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09551" y="7323399"/>
            <a:ext cx="2751552" cy="1247292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5486400" y="7332472"/>
            <a:ext cx="3624579" cy="1499870"/>
          </a:xfrm>
          <a:custGeom>
            <a:avLst/>
            <a:gdLst/>
            <a:ahLst/>
            <a:cxnLst/>
            <a:rect l="l" t="t" r="r" b="b"/>
            <a:pathLst>
              <a:path w="3624579" h="1499870">
                <a:moveTo>
                  <a:pt x="3374135" y="0"/>
                </a:moveTo>
                <a:lnTo>
                  <a:pt x="249936" y="0"/>
                </a:lnTo>
                <a:lnTo>
                  <a:pt x="205006" y="4026"/>
                </a:lnTo>
                <a:lnTo>
                  <a:pt x="162719" y="15635"/>
                </a:lnTo>
                <a:lnTo>
                  <a:pt x="123782" y="34120"/>
                </a:lnTo>
                <a:lnTo>
                  <a:pt x="88900" y="58777"/>
                </a:lnTo>
                <a:lnTo>
                  <a:pt x="58777" y="88899"/>
                </a:lnTo>
                <a:lnTo>
                  <a:pt x="34120" y="123782"/>
                </a:lnTo>
                <a:lnTo>
                  <a:pt x="15635" y="162719"/>
                </a:lnTo>
                <a:lnTo>
                  <a:pt x="4026" y="205006"/>
                </a:lnTo>
                <a:lnTo>
                  <a:pt x="0" y="249936"/>
                </a:lnTo>
                <a:lnTo>
                  <a:pt x="0" y="1249680"/>
                </a:lnTo>
                <a:lnTo>
                  <a:pt x="4026" y="1294609"/>
                </a:lnTo>
                <a:lnTo>
                  <a:pt x="15635" y="1336896"/>
                </a:lnTo>
                <a:lnTo>
                  <a:pt x="34120" y="1375833"/>
                </a:lnTo>
                <a:lnTo>
                  <a:pt x="58777" y="1410716"/>
                </a:lnTo>
                <a:lnTo>
                  <a:pt x="88900" y="1440838"/>
                </a:lnTo>
                <a:lnTo>
                  <a:pt x="123782" y="1465495"/>
                </a:lnTo>
                <a:lnTo>
                  <a:pt x="162719" y="1483980"/>
                </a:lnTo>
                <a:lnTo>
                  <a:pt x="205006" y="1495589"/>
                </a:lnTo>
                <a:lnTo>
                  <a:pt x="249936" y="1499616"/>
                </a:lnTo>
                <a:lnTo>
                  <a:pt x="3374135" y="1499616"/>
                </a:lnTo>
                <a:lnTo>
                  <a:pt x="3419065" y="1495589"/>
                </a:lnTo>
                <a:lnTo>
                  <a:pt x="3461352" y="1483980"/>
                </a:lnTo>
                <a:lnTo>
                  <a:pt x="3500289" y="1465495"/>
                </a:lnTo>
                <a:lnTo>
                  <a:pt x="3535172" y="1440838"/>
                </a:lnTo>
                <a:lnTo>
                  <a:pt x="3565294" y="1410716"/>
                </a:lnTo>
                <a:lnTo>
                  <a:pt x="3589951" y="1375833"/>
                </a:lnTo>
                <a:lnTo>
                  <a:pt x="3608436" y="1336896"/>
                </a:lnTo>
                <a:lnTo>
                  <a:pt x="3620045" y="1294609"/>
                </a:lnTo>
                <a:lnTo>
                  <a:pt x="3624072" y="1249680"/>
                </a:lnTo>
                <a:lnTo>
                  <a:pt x="3624072" y="249936"/>
                </a:lnTo>
                <a:lnTo>
                  <a:pt x="3620045" y="205006"/>
                </a:lnTo>
                <a:lnTo>
                  <a:pt x="3608436" y="162719"/>
                </a:lnTo>
                <a:lnTo>
                  <a:pt x="3589951" y="123782"/>
                </a:lnTo>
                <a:lnTo>
                  <a:pt x="3565294" y="88900"/>
                </a:lnTo>
                <a:lnTo>
                  <a:pt x="3535172" y="58777"/>
                </a:lnTo>
                <a:lnTo>
                  <a:pt x="3500289" y="34120"/>
                </a:lnTo>
                <a:lnTo>
                  <a:pt x="3461352" y="15635"/>
                </a:lnTo>
                <a:lnTo>
                  <a:pt x="3419065" y="4026"/>
                </a:lnTo>
                <a:lnTo>
                  <a:pt x="3374135" y="0"/>
                </a:lnTo>
                <a:close/>
              </a:path>
            </a:pathLst>
          </a:custGeom>
          <a:solidFill>
            <a:srgbClr val="0A7BC0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15000" y="7353300"/>
            <a:ext cx="3200400" cy="1438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00"/>
              </a:spcBef>
            </a:pPr>
            <a:r>
              <a:rPr sz="3600" b="1" spc="12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99%</a:t>
            </a:r>
            <a:endParaRPr sz="3600" dirty="0">
              <a:latin typeface="Gill Sans MT" panose="020B0502020104020203" pitchFamily="34" charset="0"/>
              <a:cs typeface="Arial"/>
            </a:endParaRPr>
          </a:p>
          <a:p>
            <a:pPr marL="12700" marR="5080" algn="ctr">
              <a:lnSpc>
                <a:spcPct val="100000"/>
              </a:lnSpc>
              <a:spcBef>
                <a:spcPts val="85"/>
              </a:spcBef>
            </a:pPr>
            <a:r>
              <a:rPr sz="2800" b="1" spc="-20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PT </a:t>
            </a:r>
            <a:r>
              <a:rPr lang="en-US" sz="2800" b="1" spc="-20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sz="2800" b="1" spc="-110" dirty="0" err="1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Tuka</a:t>
            </a:r>
            <a:r>
              <a:rPr sz="2800" b="1" spc="-105" dirty="0" err="1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n</a:t>
            </a:r>
            <a:r>
              <a:rPr sz="2800" b="1" spc="-60" dirty="0" err="1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g</a:t>
            </a:r>
            <a:r>
              <a:rPr sz="2800" b="1" spc="-229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sz="2800" b="1" spc="-27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B</a:t>
            </a:r>
            <a:r>
              <a:rPr sz="2800" b="1" spc="-22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e</a:t>
            </a:r>
            <a:r>
              <a:rPr sz="2800" b="1" spc="-14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rsih  </a:t>
            </a:r>
            <a:r>
              <a:rPr sz="2800" b="1" spc="-10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Indonesia</a:t>
            </a:r>
            <a:endParaRPr sz="2800" b="1" dirty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01483" y="6550660"/>
            <a:ext cx="4025265" cy="784860"/>
          </a:xfrm>
          <a:custGeom>
            <a:avLst/>
            <a:gdLst/>
            <a:ahLst/>
            <a:cxnLst/>
            <a:rect l="l" t="t" r="r" b="b"/>
            <a:pathLst>
              <a:path w="4025265" h="784859">
                <a:moveTo>
                  <a:pt x="1993138" y="0"/>
                </a:moveTo>
                <a:lnTo>
                  <a:pt x="1993138" y="392302"/>
                </a:lnTo>
                <a:lnTo>
                  <a:pt x="0" y="392302"/>
                </a:lnTo>
                <a:lnTo>
                  <a:pt x="0" y="784605"/>
                </a:lnTo>
              </a:path>
              <a:path w="4025265" h="784859">
                <a:moveTo>
                  <a:pt x="1993392" y="0"/>
                </a:moveTo>
                <a:lnTo>
                  <a:pt x="1993392" y="392302"/>
                </a:lnTo>
                <a:lnTo>
                  <a:pt x="4025265" y="392302"/>
                </a:lnTo>
                <a:lnTo>
                  <a:pt x="4025265" y="784605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958213" y="2319655"/>
            <a:ext cx="14479398" cy="1913391"/>
            <a:chOff x="1958213" y="2451735"/>
            <a:chExt cx="14479398" cy="1913391"/>
          </a:xfrm>
        </p:grpSpPr>
        <p:sp>
          <p:nvSpPr>
            <p:cNvPr id="14" name="object 14"/>
            <p:cNvSpPr/>
            <p:nvPr/>
          </p:nvSpPr>
          <p:spPr>
            <a:xfrm>
              <a:off x="9144000" y="3580266"/>
              <a:ext cx="7293611" cy="784860"/>
            </a:xfrm>
            <a:custGeom>
              <a:avLst/>
              <a:gdLst/>
              <a:ahLst/>
              <a:cxnLst/>
              <a:rect l="l" t="t" r="r" b="b"/>
              <a:pathLst>
                <a:path w="6150609" h="784860">
                  <a:moveTo>
                    <a:pt x="0" y="784605"/>
                  </a:moveTo>
                  <a:lnTo>
                    <a:pt x="0" y="392302"/>
                  </a:lnTo>
                  <a:lnTo>
                    <a:pt x="6150483" y="392302"/>
                  </a:lnTo>
                  <a:lnTo>
                    <a:pt x="6150483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Gill Sans MT" panose="020B0502020104020203" pitchFamily="34" charset="0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1958213" y="3580266"/>
              <a:ext cx="7185787" cy="784860"/>
            </a:xfrm>
            <a:custGeom>
              <a:avLst/>
              <a:gdLst/>
              <a:ahLst/>
              <a:cxnLst/>
              <a:rect l="l" t="t" r="r" b="b"/>
              <a:pathLst>
                <a:path w="6270625" h="784860">
                  <a:moveTo>
                    <a:pt x="6270117" y="784605"/>
                  </a:moveTo>
                  <a:lnTo>
                    <a:pt x="6270117" y="392302"/>
                  </a:lnTo>
                  <a:lnTo>
                    <a:pt x="0" y="392302"/>
                  </a:lnTo>
                  <a:lnTo>
                    <a:pt x="0" y="0"/>
                  </a:lnTo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Gill Sans MT" panose="020B0502020104020203" pitchFamily="34" charset="0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448998" y="2451735"/>
              <a:ext cx="3581400" cy="1091565"/>
            </a:xfrm>
            <a:custGeom>
              <a:avLst/>
              <a:gdLst/>
              <a:ahLst/>
              <a:cxnLst/>
              <a:rect l="l" t="t" r="r" b="b"/>
              <a:pathLst>
                <a:path w="3581400" h="1091564">
                  <a:moveTo>
                    <a:pt x="3399535" y="0"/>
                  </a:moveTo>
                  <a:lnTo>
                    <a:pt x="181863" y="0"/>
                  </a:lnTo>
                  <a:lnTo>
                    <a:pt x="133511" y="6495"/>
                  </a:lnTo>
                  <a:lnTo>
                    <a:pt x="90066" y="24826"/>
                  </a:lnTo>
                  <a:lnTo>
                    <a:pt x="53260" y="53260"/>
                  </a:lnTo>
                  <a:lnTo>
                    <a:pt x="24826" y="90066"/>
                  </a:lnTo>
                  <a:lnTo>
                    <a:pt x="6495" y="133511"/>
                  </a:lnTo>
                  <a:lnTo>
                    <a:pt x="0" y="181863"/>
                  </a:lnTo>
                  <a:lnTo>
                    <a:pt x="0" y="909320"/>
                  </a:lnTo>
                  <a:lnTo>
                    <a:pt x="6495" y="957672"/>
                  </a:lnTo>
                  <a:lnTo>
                    <a:pt x="24826" y="1001117"/>
                  </a:lnTo>
                  <a:lnTo>
                    <a:pt x="53260" y="1037923"/>
                  </a:lnTo>
                  <a:lnTo>
                    <a:pt x="90066" y="1066357"/>
                  </a:lnTo>
                  <a:lnTo>
                    <a:pt x="133511" y="1084688"/>
                  </a:lnTo>
                  <a:lnTo>
                    <a:pt x="181863" y="1091183"/>
                  </a:lnTo>
                  <a:lnTo>
                    <a:pt x="3399535" y="1091183"/>
                  </a:lnTo>
                  <a:lnTo>
                    <a:pt x="3447888" y="1084688"/>
                  </a:lnTo>
                  <a:lnTo>
                    <a:pt x="3491333" y="1066357"/>
                  </a:lnTo>
                  <a:lnTo>
                    <a:pt x="3528139" y="1037923"/>
                  </a:lnTo>
                  <a:lnTo>
                    <a:pt x="3556573" y="1001117"/>
                  </a:lnTo>
                  <a:lnTo>
                    <a:pt x="3574904" y="957672"/>
                  </a:lnTo>
                  <a:lnTo>
                    <a:pt x="3581400" y="909320"/>
                  </a:lnTo>
                  <a:lnTo>
                    <a:pt x="3581400" y="181863"/>
                  </a:lnTo>
                  <a:lnTo>
                    <a:pt x="3574904" y="133511"/>
                  </a:lnTo>
                  <a:lnTo>
                    <a:pt x="3556573" y="90066"/>
                  </a:lnTo>
                  <a:lnTo>
                    <a:pt x="3528139" y="53260"/>
                  </a:lnTo>
                  <a:lnTo>
                    <a:pt x="3491333" y="24826"/>
                  </a:lnTo>
                  <a:lnTo>
                    <a:pt x="3447888" y="6495"/>
                  </a:lnTo>
                  <a:lnTo>
                    <a:pt x="3399535" y="0"/>
                  </a:lnTo>
                  <a:close/>
                </a:path>
              </a:pathLst>
            </a:custGeom>
            <a:solidFill>
              <a:srgbClr val="8FC746"/>
            </a:solidFill>
          </p:spPr>
          <p:txBody>
            <a:bodyPr wrap="square" lIns="0" tIns="0" rIns="0" bIns="0" rtlCol="0"/>
            <a:lstStyle/>
            <a:p>
              <a:endParaRPr dirty="0">
                <a:latin typeface="Gill Sans MT" panose="020B0502020104020203" pitchFamily="34" charset="0"/>
              </a:endParaRPr>
            </a:p>
          </p:txBody>
        </p:sp>
      </p:grpSp>
      <p:sp>
        <p:nvSpPr>
          <p:cNvPr id="17" name="object 17"/>
          <p:cNvSpPr/>
          <p:nvPr/>
        </p:nvSpPr>
        <p:spPr>
          <a:xfrm>
            <a:off x="1298447" y="2320291"/>
            <a:ext cx="3243993" cy="1091565"/>
          </a:xfrm>
          <a:custGeom>
            <a:avLst/>
            <a:gdLst/>
            <a:ahLst/>
            <a:cxnLst/>
            <a:rect l="l" t="t" r="r" b="b"/>
            <a:pathLst>
              <a:path w="3392804" h="1091564">
                <a:moveTo>
                  <a:pt x="3210560" y="0"/>
                </a:moveTo>
                <a:lnTo>
                  <a:pt x="181864" y="0"/>
                </a:lnTo>
                <a:lnTo>
                  <a:pt x="133511" y="6495"/>
                </a:lnTo>
                <a:lnTo>
                  <a:pt x="90066" y="24826"/>
                </a:lnTo>
                <a:lnTo>
                  <a:pt x="53260" y="53260"/>
                </a:lnTo>
                <a:lnTo>
                  <a:pt x="24826" y="90066"/>
                </a:lnTo>
                <a:lnTo>
                  <a:pt x="6495" y="133511"/>
                </a:lnTo>
                <a:lnTo>
                  <a:pt x="0" y="181863"/>
                </a:lnTo>
                <a:lnTo>
                  <a:pt x="0" y="909320"/>
                </a:lnTo>
                <a:lnTo>
                  <a:pt x="6495" y="957672"/>
                </a:lnTo>
                <a:lnTo>
                  <a:pt x="24826" y="1001117"/>
                </a:lnTo>
                <a:lnTo>
                  <a:pt x="53260" y="1037923"/>
                </a:lnTo>
                <a:lnTo>
                  <a:pt x="90066" y="1066357"/>
                </a:lnTo>
                <a:lnTo>
                  <a:pt x="133511" y="1084688"/>
                </a:lnTo>
                <a:lnTo>
                  <a:pt x="181864" y="1091183"/>
                </a:lnTo>
                <a:lnTo>
                  <a:pt x="3210560" y="1091183"/>
                </a:lnTo>
                <a:lnTo>
                  <a:pt x="3258912" y="1084688"/>
                </a:lnTo>
                <a:lnTo>
                  <a:pt x="3302357" y="1066357"/>
                </a:lnTo>
                <a:lnTo>
                  <a:pt x="3339163" y="1037923"/>
                </a:lnTo>
                <a:lnTo>
                  <a:pt x="3367597" y="1001117"/>
                </a:lnTo>
                <a:lnTo>
                  <a:pt x="3385928" y="957672"/>
                </a:lnTo>
                <a:lnTo>
                  <a:pt x="3392424" y="909320"/>
                </a:lnTo>
                <a:lnTo>
                  <a:pt x="3392424" y="181863"/>
                </a:lnTo>
                <a:lnTo>
                  <a:pt x="3385928" y="133511"/>
                </a:lnTo>
                <a:lnTo>
                  <a:pt x="3367597" y="90066"/>
                </a:lnTo>
                <a:lnTo>
                  <a:pt x="3339163" y="53260"/>
                </a:lnTo>
                <a:lnTo>
                  <a:pt x="3302357" y="24826"/>
                </a:lnTo>
                <a:lnTo>
                  <a:pt x="3258912" y="6495"/>
                </a:lnTo>
                <a:lnTo>
                  <a:pt x="3210560" y="0"/>
                </a:lnTo>
                <a:close/>
              </a:path>
            </a:pathLst>
          </a:custGeom>
          <a:solidFill>
            <a:srgbClr val="8FC746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013870" y="2643135"/>
            <a:ext cx="2528570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07060" marR="5080" indent="-594995">
              <a:lnSpc>
                <a:spcPct val="100000"/>
              </a:lnSpc>
              <a:spcBef>
                <a:spcPts val="105"/>
              </a:spcBef>
            </a:pPr>
            <a:r>
              <a:rPr sz="2800" b="1" spc="-10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H</a:t>
            </a:r>
            <a:r>
              <a:rPr sz="2800" b="1" spc="-10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e</a:t>
            </a:r>
            <a:r>
              <a:rPr sz="2800" b="1" spc="-18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n</a:t>
            </a:r>
            <a:r>
              <a:rPr sz="2800" b="1" spc="-6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d</a:t>
            </a:r>
            <a:r>
              <a:rPr sz="2800" b="1" spc="-1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rik</a:t>
            </a:r>
            <a:r>
              <a:rPr sz="2800" b="1" spc="-21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sz="2800" b="1" spc="-10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Y</a:t>
            </a:r>
            <a:r>
              <a:rPr sz="2800" b="1" spc="-12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ong</a:t>
            </a:r>
            <a:endParaRPr sz="2800" dirty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160199" y="2613814"/>
            <a:ext cx="2907601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1" spc="-10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H</a:t>
            </a:r>
            <a:r>
              <a:rPr sz="2800" b="1" spc="-10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e</a:t>
            </a:r>
            <a:r>
              <a:rPr sz="2800" b="1" spc="-15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rm</a:t>
            </a:r>
            <a:r>
              <a:rPr sz="2800" b="1" spc="-15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e</a:t>
            </a:r>
            <a:r>
              <a:rPr sz="2800" b="1" spc="-48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s</a:t>
            </a:r>
            <a:r>
              <a:rPr sz="2800" b="1" spc="-15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lang="en-US" sz="2800" b="1" spc="-15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sz="2800" b="1" spc="-17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T</a:t>
            </a:r>
            <a:r>
              <a:rPr sz="2800" b="1" spc="-16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h</a:t>
            </a:r>
            <a:r>
              <a:rPr sz="2800" b="1" spc="-3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amr</a:t>
            </a:r>
            <a:r>
              <a:rPr sz="2800" b="1" spc="-1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i</a:t>
            </a:r>
            <a:r>
              <a:rPr sz="2800" b="1" spc="-18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n</a:t>
            </a:r>
            <a:endParaRPr sz="2800" dirty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4360258" y="2320291"/>
            <a:ext cx="3525780" cy="1091565"/>
          </a:xfrm>
          <a:custGeom>
            <a:avLst/>
            <a:gdLst/>
            <a:ahLst/>
            <a:cxnLst/>
            <a:rect l="l" t="t" r="r" b="b"/>
            <a:pathLst>
              <a:path w="3392805" h="1091564">
                <a:moveTo>
                  <a:pt x="3210559" y="0"/>
                </a:moveTo>
                <a:lnTo>
                  <a:pt x="181863" y="0"/>
                </a:lnTo>
                <a:lnTo>
                  <a:pt x="133511" y="6495"/>
                </a:lnTo>
                <a:lnTo>
                  <a:pt x="90066" y="24826"/>
                </a:lnTo>
                <a:lnTo>
                  <a:pt x="53260" y="53260"/>
                </a:lnTo>
                <a:lnTo>
                  <a:pt x="24826" y="90066"/>
                </a:lnTo>
                <a:lnTo>
                  <a:pt x="6495" y="133511"/>
                </a:lnTo>
                <a:lnTo>
                  <a:pt x="0" y="181863"/>
                </a:lnTo>
                <a:lnTo>
                  <a:pt x="0" y="909320"/>
                </a:lnTo>
                <a:lnTo>
                  <a:pt x="6495" y="957672"/>
                </a:lnTo>
                <a:lnTo>
                  <a:pt x="24826" y="1001117"/>
                </a:lnTo>
                <a:lnTo>
                  <a:pt x="53260" y="1037923"/>
                </a:lnTo>
                <a:lnTo>
                  <a:pt x="90066" y="1066357"/>
                </a:lnTo>
                <a:lnTo>
                  <a:pt x="133511" y="1084688"/>
                </a:lnTo>
                <a:lnTo>
                  <a:pt x="181863" y="1091183"/>
                </a:lnTo>
                <a:lnTo>
                  <a:pt x="3210559" y="1091183"/>
                </a:lnTo>
                <a:lnTo>
                  <a:pt x="3258912" y="1084688"/>
                </a:lnTo>
                <a:lnTo>
                  <a:pt x="3302357" y="1066357"/>
                </a:lnTo>
                <a:lnTo>
                  <a:pt x="3339163" y="1037923"/>
                </a:lnTo>
                <a:lnTo>
                  <a:pt x="3367597" y="1001117"/>
                </a:lnTo>
                <a:lnTo>
                  <a:pt x="3385928" y="957672"/>
                </a:lnTo>
                <a:lnTo>
                  <a:pt x="3392423" y="909320"/>
                </a:lnTo>
                <a:lnTo>
                  <a:pt x="3392423" y="181863"/>
                </a:lnTo>
                <a:lnTo>
                  <a:pt x="3385928" y="133511"/>
                </a:lnTo>
                <a:lnTo>
                  <a:pt x="3367597" y="90066"/>
                </a:lnTo>
                <a:lnTo>
                  <a:pt x="3339163" y="53260"/>
                </a:lnTo>
                <a:lnTo>
                  <a:pt x="3302357" y="24826"/>
                </a:lnTo>
                <a:lnTo>
                  <a:pt x="3258912" y="6495"/>
                </a:lnTo>
                <a:lnTo>
                  <a:pt x="3210559" y="0"/>
                </a:lnTo>
                <a:close/>
              </a:path>
            </a:pathLst>
          </a:custGeom>
          <a:solidFill>
            <a:srgbClr val="8FC746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4472413" y="2643135"/>
            <a:ext cx="3392803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569595">
              <a:lnSpc>
                <a:spcPct val="100000"/>
              </a:lnSpc>
              <a:spcBef>
                <a:spcPts val="105"/>
              </a:spcBef>
            </a:pPr>
            <a:r>
              <a:rPr lang="en-US" sz="2800" b="1" spc="-120" dirty="0" err="1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Wincent</a:t>
            </a:r>
            <a:r>
              <a:rPr lang="en-US" sz="2800" b="1" spc="-12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lang="en-US" sz="2800" b="1" spc="-120" dirty="0" err="1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Yunanda</a:t>
            </a:r>
            <a:endParaRPr sz="2800" dirty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58254" y="1182750"/>
            <a:ext cx="16436340" cy="14604"/>
          </a:xfrm>
          <a:custGeom>
            <a:avLst/>
            <a:gdLst/>
            <a:ahLst/>
            <a:cxnLst/>
            <a:rect l="l" t="t" r="r" b="b"/>
            <a:pathLst>
              <a:path w="16436340" h="14605">
                <a:moveTo>
                  <a:pt x="0" y="14477"/>
                </a:moveTo>
                <a:lnTo>
                  <a:pt x="16435793" y="0"/>
                </a:lnTo>
              </a:path>
            </a:pathLst>
          </a:custGeom>
          <a:ln w="2857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95122" y="2250948"/>
            <a:ext cx="1233170" cy="1233170"/>
            <a:chOff x="595122" y="2186177"/>
            <a:chExt cx="1233170" cy="1233170"/>
          </a:xfrm>
        </p:grpSpPr>
        <p:sp>
          <p:nvSpPr>
            <p:cNvPr id="24" name="object 24"/>
            <p:cNvSpPr/>
            <p:nvPr/>
          </p:nvSpPr>
          <p:spPr>
            <a:xfrm>
              <a:off x="614172" y="2205227"/>
              <a:ext cx="1195070" cy="1195070"/>
            </a:xfrm>
            <a:custGeom>
              <a:avLst/>
              <a:gdLst/>
              <a:ahLst/>
              <a:cxnLst/>
              <a:rect l="l" t="t" r="r" b="b"/>
              <a:pathLst>
                <a:path w="1195070" h="1195070">
                  <a:moveTo>
                    <a:pt x="597408" y="0"/>
                  </a:moveTo>
                  <a:lnTo>
                    <a:pt x="548412" y="1980"/>
                  </a:lnTo>
                  <a:lnTo>
                    <a:pt x="500506" y="7818"/>
                  </a:lnTo>
                  <a:lnTo>
                    <a:pt x="453845" y="17361"/>
                  </a:lnTo>
                  <a:lnTo>
                    <a:pt x="408583" y="30455"/>
                  </a:lnTo>
                  <a:lnTo>
                    <a:pt x="364872" y="46946"/>
                  </a:lnTo>
                  <a:lnTo>
                    <a:pt x="322867" y="66680"/>
                  </a:lnTo>
                  <a:lnTo>
                    <a:pt x="282721" y="89503"/>
                  </a:lnTo>
                  <a:lnTo>
                    <a:pt x="244589" y="115263"/>
                  </a:lnTo>
                  <a:lnTo>
                    <a:pt x="208623" y="143804"/>
                  </a:lnTo>
                  <a:lnTo>
                    <a:pt x="174979" y="174974"/>
                  </a:lnTo>
                  <a:lnTo>
                    <a:pt x="143808" y="208618"/>
                  </a:lnTo>
                  <a:lnTo>
                    <a:pt x="115266" y="244583"/>
                  </a:lnTo>
                  <a:lnTo>
                    <a:pt x="89506" y="282716"/>
                  </a:lnTo>
                  <a:lnTo>
                    <a:pt x="66682" y="322861"/>
                  </a:lnTo>
                  <a:lnTo>
                    <a:pt x="46948" y="364867"/>
                  </a:lnTo>
                  <a:lnTo>
                    <a:pt x="30456" y="408578"/>
                  </a:lnTo>
                  <a:lnTo>
                    <a:pt x="17362" y="453841"/>
                  </a:lnTo>
                  <a:lnTo>
                    <a:pt x="7819" y="500503"/>
                  </a:lnTo>
                  <a:lnTo>
                    <a:pt x="1980" y="548410"/>
                  </a:lnTo>
                  <a:lnTo>
                    <a:pt x="0" y="597407"/>
                  </a:lnTo>
                  <a:lnTo>
                    <a:pt x="1980" y="646405"/>
                  </a:lnTo>
                  <a:lnTo>
                    <a:pt x="7819" y="694312"/>
                  </a:lnTo>
                  <a:lnTo>
                    <a:pt x="17362" y="740974"/>
                  </a:lnTo>
                  <a:lnTo>
                    <a:pt x="30456" y="786237"/>
                  </a:lnTo>
                  <a:lnTo>
                    <a:pt x="46948" y="829948"/>
                  </a:lnTo>
                  <a:lnTo>
                    <a:pt x="66682" y="871954"/>
                  </a:lnTo>
                  <a:lnTo>
                    <a:pt x="89506" y="912099"/>
                  </a:lnTo>
                  <a:lnTo>
                    <a:pt x="115266" y="950232"/>
                  </a:lnTo>
                  <a:lnTo>
                    <a:pt x="143808" y="986197"/>
                  </a:lnTo>
                  <a:lnTo>
                    <a:pt x="174979" y="1019841"/>
                  </a:lnTo>
                  <a:lnTo>
                    <a:pt x="208623" y="1051011"/>
                  </a:lnTo>
                  <a:lnTo>
                    <a:pt x="244589" y="1079552"/>
                  </a:lnTo>
                  <a:lnTo>
                    <a:pt x="282721" y="1105312"/>
                  </a:lnTo>
                  <a:lnTo>
                    <a:pt x="322867" y="1128135"/>
                  </a:lnTo>
                  <a:lnTo>
                    <a:pt x="364872" y="1147869"/>
                  </a:lnTo>
                  <a:lnTo>
                    <a:pt x="408583" y="1164360"/>
                  </a:lnTo>
                  <a:lnTo>
                    <a:pt x="453845" y="1177454"/>
                  </a:lnTo>
                  <a:lnTo>
                    <a:pt x="500506" y="1186997"/>
                  </a:lnTo>
                  <a:lnTo>
                    <a:pt x="548412" y="1192835"/>
                  </a:lnTo>
                  <a:lnTo>
                    <a:pt x="597408" y="1194816"/>
                  </a:lnTo>
                  <a:lnTo>
                    <a:pt x="646405" y="1192835"/>
                  </a:lnTo>
                  <a:lnTo>
                    <a:pt x="694312" y="1186997"/>
                  </a:lnTo>
                  <a:lnTo>
                    <a:pt x="740974" y="1177454"/>
                  </a:lnTo>
                  <a:lnTo>
                    <a:pt x="786237" y="1164360"/>
                  </a:lnTo>
                  <a:lnTo>
                    <a:pt x="829948" y="1147869"/>
                  </a:lnTo>
                  <a:lnTo>
                    <a:pt x="871954" y="1128135"/>
                  </a:lnTo>
                  <a:lnTo>
                    <a:pt x="912099" y="1105312"/>
                  </a:lnTo>
                  <a:lnTo>
                    <a:pt x="950232" y="1079552"/>
                  </a:lnTo>
                  <a:lnTo>
                    <a:pt x="986197" y="1051011"/>
                  </a:lnTo>
                  <a:lnTo>
                    <a:pt x="1019841" y="1019841"/>
                  </a:lnTo>
                  <a:lnTo>
                    <a:pt x="1051011" y="986197"/>
                  </a:lnTo>
                  <a:lnTo>
                    <a:pt x="1079552" y="950232"/>
                  </a:lnTo>
                  <a:lnTo>
                    <a:pt x="1105312" y="912099"/>
                  </a:lnTo>
                  <a:lnTo>
                    <a:pt x="1128135" y="871954"/>
                  </a:lnTo>
                  <a:lnTo>
                    <a:pt x="1147869" y="829948"/>
                  </a:lnTo>
                  <a:lnTo>
                    <a:pt x="1164360" y="786237"/>
                  </a:lnTo>
                  <a:lnTo>
                    <a:pt x="1177454" y="740974"/>
                  </a:lnTo>
                  <a:lnTo>
                    <a:pt x="1186997" y="694312"/>
                  </a:lnTo>
                  <a:lnTo>
                    <a:pt x="1192835" y="646405"/>
                  </a:lnTo>
                  <a:lnTo>
                    <a:pt x="1194816" y="597407"/>
                  </a:lnTo>
                  <a:lnTo>
                    <a:pt x="1192835" y="548410"/>
                  </a:lnTo>
                  <a:lnTo>
                    <a:pt x="1186997" y="500503"/>
                  </a:lnTo>
                  <a:lnTo>
                    <a:pt x="1177454" y="453841"/>
                  </a:lnTo>
                  <a:lnTo>
                    <a:pt x="1164360" y="408578"/>
                  </a:lnTo>
                  <a:lnTo>
                    <a:pt x="1147869" y="364867"/>
                  </a:lnTo>
                  <a:lnTo>
                    <a:pt x="1128135" y="322861"/>
                  </a:lnTo>
                  <a:lnTo>
                    <a:pt x="1105312" y="282716"/>
                  </a:lnTo>
                  <a:lnTo>
                    <a:pt x="1079552" y="244583"/>
                  </a:lnTo>
                  <a:lnTo>
                    <a:pt x="1051011" y="208618"/>
                  </a:lnTo>
                  <a:lnTo>
                    <a:pt x="1019841" y="174974"/>
                  </a:lnTo>
                  <a:lnTo>
                    <a:pt x="986197" y="143804"/>
                  </a:lnTo>
                  <a:lnTo>
                    <a:pt x="950232" y="115263"/>
                  </a:lnTo>
                  <a:lnTo>
                    <a:pt x="912099" y="89503"/>
                  </a:lnTo>
                  <a:lnTo>
                    <a:pt x="871954" y="66680"/>
                  </a:lnTo>
                  <a:lnTo>
                    <a:pt x="829948" y="46946"/>
                  </a:lnTo>
                  <a:lnTo>
                    <a:pt x="786237" y="30455"/>
                  </a:lnTo>
                  <a:lnTo>
                    <a:pt x="740974" y="17361"/>
                  </a:lnTo>
                  <a:lnTo>
                    <a:pt x="694312" y="7818"/>
                  </a:lnTo>
                  <a:lnTo>
                    <a:pt x="646405" y="1980"/>
                  </a:lnTo>
                  <a:lnTo>
                    <a:pt x="5974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614172" y="2205227"/>
              <a:ext cx="1195070" cy="1195070"/>
            </a:xfrm>
            <a:custGeom>
              <a:avLst/>
              <a:gdLst/>
              <a:ahLst/>
              <a:cxnLst/>
              <a:rect l="l" t="t" r="r" b="b"/>
              <a:pathLst>
                <a:path w="1195070" h="1195070">
                  <a:moveTo>
                    <a:pt x="0" y="597407"/>
                  </a:moveTo>
                  <a:lnTo>
                    <a:pt x="1980" y="548410"/>
                  </a:lnTo>
                  <a:lnTo>
                    <a:pt x="7819" y="500503"/>
                  </a:lnTo>
                  <a:lnTo>
                    <a:pt x="17362" y="453841"/>
                  </a:lnTo>
                  <a:lnTo>
                    <a:pt x="30456" y="408578"/>
                  </a:lnTo>
                  <a:lnTo>
                    <a:pt x="46948" y="364867"/>
                  </a:lnTo>
                  <a:lnTo>
                    <a:pt x="66682" y="322861"/>
                  </a:lnTo>
                  <a:lnTo>
                    <a:pt x="89506" y="282716"/>
                  </a:lnTo>
                  <a:lnTo>
                    <a:pt x="115266" y="244583"/>
                  </a:lnTo>
                  <a:lnTo>
                    <a:pt x="143808" y="208618"/>
                  </a:lnTo>
                  <a:lnTo>
                    <a:pt x="174979" y="174974"/>
                  </a:lnTo>
                  <a:lnTo>
                    <a:pt x="208623" y="143804"/>
                  </a:lnTo>
                  <a:lnTo>
                    <a:pt x="244589" y="115263"/>
                  </a:lnTo>
                  <a:lnTo>
                    <a:pt x="282721" y="89503"/>
                  </a:lnTo>
                  <a:lnTo>
                    <a:pt x="322867" y="66680"/>
                  </a:lnTo>
                  <a:lnTo>
                    <a:pt x="364872" y="46946"/>
                  </a:lnTo>
                  <a:lnTo>
                    <a:pt x="408583" y="30455"/>
                  </a:lnTo>
                  <a:lnTo>
                    <a:pt x="453845" y="17361"/>
                  </a:lnTo>
                  <a:lnTo>
                    <a:pt x="500506" y="7818"/>
                  </a:lnTo>
                  <a:lnTo>
                    <a:pt x="548412" y="1980"/>
                  </a:lnTo>
                  <a:lnTo>
                    <a:pt x="597408" y="0"/>
                  </a:lnTo>
                  <a:lnTo>
                    <a:pt x="646405" y="1980"/>
                  </a:lnTo>
                  <a:lnTo>
                    <a:pt x="694312" y="7818"/>
                  </a:lnTo>
                  <a:lnTo>
                    <a:pt x="740974" y="17361"/>
                  </a:lnTo>
                  <a:lnTo>
                    <a:pt x="786237" y="30455"/>
                  </a:lnTo>
                  <a:lnTo>
                    <a:pt x="829948" y="46946"/>
                  </a:lnTo>
                  <a:lnTo>
                    <a:pt x="871954" y="66680"/>
                  </a:lnTo>
                  <a:lnTo>
                    <a:pt x="912099" y="89503"/>
                  </a:lnTo>
                  <a:lnTo>
                    <a:pt x="950232" y="115263"/>
                  </a:lnTo>
                  <a:lnTo>
                    <a:pt x="986197" y="143804"/>
                  </a:lnTo>
                  <a:lnTo>
                    <a:pt x="1019841" y="174974"/>
                  </a:lnTo>
                  <a:lnTo>
                    <a:pt x="1051011" y="208618"/>
                  </a:lnTo>
                  <a:lnTo>
                    <a:pt x="1079552" y="244583"/>
                  </a:lnTo>
                  <a:lnTo>
                    <a:pt x="1105312" y="282716"/>
                  </a:lnTo>
                  <a:lnTo>
                    <a:pt x="1128135" y="322861"/>
                  </a:lnTo>
                  <a:lnTo>
                    <a:pt x="1147869" y="364867"/>
                  </a:lnTo>
                  <a:lnTo>
                    <a:pt x="1164360" y="408578"/>
                  </a:lnTo>
                  <a:lnTo>
                    <a:pt x="1177454" y="453841"/>
                  </a:lnTo>
                  <a:lnTo>
                    <a:pt x="1186997" y="500503"/>
                  </a:lnTo>
                  <a:lnTo>
                    <a:pt x="1192835" y="548410"/>
                  </a:lnTo>
                  <a:lnTo>
                    <a:pt x="1194816" y="597407"/>
                  </a:lnTo>
                  <a:lnTo>
                    <a:pt x="1192835" y="646405"/>
                  </a:lnTo>
                  <a:lnTo>
                    <a:pt x="1186997" y="694312"/>
                  </a:lnTo>
                  <a:lnTo>
                    <a:pt x="1177454" y="740974"/>
                  </a:lnTo>
                  <a:lnTo>
                    <a:pt x="1164360" y="786237"/>
                  </a:lnTo>
                  <a:lnTo>
                    <a:pt x="1147869" y="829948"/>
                  </a:lnTo>
                  <a:lnTo>
                    <a:pt x="1128135" y="871954"/>
                  </a:lnTo>
                  <a:lnTo>
                    <a:pt x="1105312" y="912099"/>
                  </a:lnTo>
                  <a:lnTo>
                    <a:pt x="1079552" y="950232"/>
                  </a:lnTo>
                  <a:lnTo>
                    <a:pt x="1051011" y="986197"/>
                  </a:lnTo>
                  <a:lnTo>
                    <a:pt x="1019841" y="1019841"/>
                  </a:lnTo>
                  <a:lnTo>
                    <a:pt x="986197" y="1051011"/>
                  </a:lnTo>
                  <a:lnTo>
                    <a:pt x="950232" y="1079552"/>
                  </a:lnTo>
                  <a:lnTo>
                    <a:pt x="912099" y="1105312"/>
                  </a:lnTo>
                  <a:lnTo>
                    <a:pt x="871954" y="1128135"/>
                  </a:lnTo>
                  <a:lnTo>
                    <a:pt x="829948" y="1147869"/>
                  </a:lnTo>
                  <a:lnTo>
                    <a:pt x="786237" y="1164360"/>
                  </a:lnTo>
                  <a:lnTo>
                    <a:pt x="740974" y="1177454"/>
                  </a:lnTo>
                  <a:lnTo>
                    <a:pt x="694312" y="1186997"/>
                  </a:lnTo>
                  <a:lnTo>
                    <a:pt x="646405" y="1192835"/>
                  </a:lnTo>
                  <a:lnTo>
                    <a:pt x="597408" y="1194816"/>
                  </a:lnTo>
                  <a:lnTo>
                    <a:pt x="548412" y="1192835"/>
                  </a:lnTo>
                  <a:lnTo>
                    <a:pt x="500506" y="1186997"/>
                  </a:lnTo>
                  <a:lnTo>
                    <a:pt x="453845" y="1177454"/>
                  </a:lnTo>
                  <a:lnTo>
                    <a:pt x="408583" y="1164360"/>
                  </a:lnTo>
                  <a:lnTo>
                    <a:pt x="364872" y="1147869"/>
                  </a:lnTo>
                  <a:lnTo>
                    <a:pt x="322867" y="1128135"/>
                  </a:lnTo>
                  <a:lnTo>
                    <a:pt x="282721" y="1105312"/>
                  </a:lnTo>
                  <a:lnTo>
                    <a:pt x="244589" y="1079552"/>
                  </a:lnTo>
                  <a:lnTo>
                    <a:pt x="208623" y="1051011"/>
                  </a:lnTo>
                  <a:lnTo>
                    <a:pt x="174979" y="1019841"/>
                  </a:lnTo>
                  <a:lnTo>
                    <a:pt x="143808" y="986197"/>
                  </a:lnTo>
                  <a:lnTo>
                    <a:pt x="115266" y="950232"/>
                  </a:lnTo>
                  <a:lnTo>
                    <a:pt x="89506" y="912099"/>
                  </a:lnTo>
                  <a:lnTo>
                    <a:pt x="66682" y="871954"/>
                  </a:lnTo>
                  <a:lnTo>
                    <a:pt x="46948" y="829948"/>
                  </a:lnTo>
                  <a:lnTo>
                    <a:pt x="30456" y="786237"/>
                  </a:lnTo>
                  <a:lnTo>
                    <a:pt x="17362" y="740974"/>
                  </a:lnTo>
                  <a:lnTo>
                    <a:pt x="7819" y="694312"/>
                  </a:lnTo>
                  <a:lnTo>
                    <a:pt x="1980" y="646405"/>
                  </a:lnTo>
                  <a:lnTo>
                    <a:pt x="0" y="597407"/>
                  </a:lnTo>
                  <a:close/>
                </a:path>
              </a:pathLst>
            </a:custGeom>
            <a:ln w="38100">
              <a:solidFill>
                <a:srgbClr val="8FC74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762000" y="2715330"/>
            <a:ext cx="1020926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US" sz="2000" b="1" spc="30" dirty="0">
                <a:latin typeface="Gill Sans MT" panose="020B0502020104020203" pitchFamily="34" charset="0"/>
                <a:cs typeface="Arial"/>
              </a:rPr>
              <a:t>60</a:t>
            </a:r>
            <a:r>
              <a:rPr lang="en-US" sz="2000" b="1" spc="15" dirty="0">
                <a:latin typeface="Gill Sans MT" panose="020B0502020104020203" pitchFamily="34" charset="0"/>
                <a:cs typeface="Arial"/>
              </a:rPr>
              <a:t>,</a:t>
            </a:r>
            <a:r>
              <a:rPr lang="en-US" sz="2000" b="1" spc="10" dirty="0">
                <a:latin typeface="Gill Sans MT" panose="020B0502020104020203" pitchFamily="34" charset="0"/>
                <a:cs typeface="Arial"/>
              </a:rPr>
              <a:t>00</a:t>
            </a:r>
            <a:r>
              <a:rPr sz="2000" b="1" spc="140" dirty="0">
                <a:latin typeface="Gill Sans MT" panose="020B0502020104020203" pitchFamily="34" charset="0"/>
                <a:cs typeface="Arial"/>
              </a:rPr>
              <a:t>%</a:t>
            </a:r>
            <a:endParaRPr sz="2000" dirty="0">
              <a:latin typeface="Gill Sans MT" panose="020B0502020104020203" pitchFamily="34" charset="0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4833301" y="2254250"/>
            <a:ext cx="1233170" cy="1233170"/>
            <a:chOff x="6858761" y="2186177"/>
            <a:chExt cx="1233170" cy="1233170"/>
          </a:xfrm>
        </p:grpSpPr>
        <p:sp>
          <p:nvSpPr>
            <p:cNvPr id="28" name="object 28"/>
            <p:cNvSpPr/>
            <p:nvPr/>
          </p:nvSpPr>
          <p:spPr>
            <a:xfrm>
              <a:off x="6877811" y="2205227"/>
              <a:ext cx="1195070" cy="1195070"/>
            </a:xfrm>
            <a:custGeom>
              <a:avLst/>
              <a:gdLst/>
              <a:ahLst/>
              <a:cxnLst/>
              <a:rect l="l" t="t" r="r" b="b"/>
              <a:pathLst>
                <a:path w="1195070" h="1195070">
                  <a:moveTo>
                    <a:pt x="597408" y="0"/>
                  </a:moveTo>
                  <a:lnTo>
                    <a:pt x="548410" y="1980"/>
                  </a:lnTo>
                  <a:lnTo>
                    <a:pt x="500503" y="7818"/>
                  </a:lnTo>
                  <a:lnTo>
                    <a:pt x="453841" y="17361"/>
                  </a:lnTo>
                  <a:lnTo>
                    <a:pt x="408578" y="30455"/>
                  </a:lnTo>
                  <a:lnTo>
                    <a:pt x="364867" y="46946"/>
                  </a:lnTo>
                  <a:lnTo>
                    <a:pt x="322861" y="66680"/>
                  </a:lnTo>
                  <a:lnTo>
                    <a:pt x="282716" y="89503"/>
                  </a:lnTo>
                  <a:lnTo>
                    <a:pt x="244583" y="115263"/>
                  </a:lnTo>
                  <a:lnTo>
                    <a:pt x="208618" y="143804"/>
                  </a:lnTo>
                  <a:lnTo>
                    <a:pt x="174974" y="174974"/>
                  </a:lnTo>
                  <a:lnTo>
                    <a:pt x="143804" y="208618"/>
                  </a:lnTo>
                  <a:lnTo>
                    <a:pt x="115263" y="244583"/>
                  </a:lnTo>
                  <a:lnTo>
                    <a:pt x="89503" y="282716"/>
                  </a:lnTo>
                  <a:lnTo>
                    <a:pt x="66680" y="322861"/>
                  </a:lnTo>
                  <a:lnTo>
                    <a:pt x="46946" y="364867"/>
                  </a:lnTo>
                  <a:lnTo>
                    <a:pt x="30455" y="408578"/>
                  </a:lnTo>
                  <a:lnTo>
                    <a:pt x="17361" y="453841"/>
                  </a:lnTo>
                  <a:lnTo>
                    <a:pt x="7818" y="500503"/>
                  </a:lnTo>
                  <a:lnTo>
                    <a:pt x="1980" y="548410"/>
                  </a:lnTo>
                  <a:lnTo>
                    <a:pt x="0" y="597407"/>
                  </a:lnTo>
                  <a:lnTo>
                    <a:pt x="1980" y="646405"/>
                  </a:lnTo>
                  <a:lnTo>
                    <a:pt x="7818" y="694312"/>
                  </a:lnTo>
                  <a:lnTo>
                    <a:pt x="17361" y="740974"/>
                  </a:lnTo>
                  <a:lnTo>
                    <a:pt x="30455" y="786237"/>
                  </a:lnTo>
                  <a:lnTo>
                    <a:pt x="46946" y="829948"/>
                  </a:lnTo>
                  <a:lnTo>
                    <a:pt x="66680" y="871954"/>
                  </a:lnTo>
                  <a:lnTo>
                    <a:pt x="89503" y="912099"/>
                  </a:lnTo>
                  <a:lnTo>
                    <a:pt x="115263" y="950232"/>
                  </a:lnTo>
                  <a:lnTo>
                    <a:pt x="143804" y="986197"/>
                  </a:lnTo>
                  <a:lnTo>
                    <a:pt x="174974" y="1019841"/>
                  </a:lnTo>
                  <a:lnTo>
                    <a:pt x="208618" y="1051011"/>
                  </a:lnTo>
                  <a:lnTo>
                    <a:pt x="244583" y="1079552"/>
                  </a:lnTo>
                  <a:lnTo>
                    <a:pt x="282716" y="1105312"/>
                  </a:lnTo>
                  <a:lnTo>
                    <a:pt x="322861" y="1128135"/>
                  </a:lnTo>
                  <a:lnTo>
                    <a:pt x="364867" y="1147869"/>
                  </a:lnTo>
                  <a:lnTo>
                    <a:pt x="408578" y="1164360"/>
                  </a:lnTo>
                  <a:lnTo>
                    <a:pt x="453841" y="1177454"/>
                  </a:lnTo>
                  <a:lnTo>
                    <a:pt x="500503" y="1186997"/>
                  </a:lnTo>
                  <a:lnTo>
                    <a:pt x="548410" y="1192835"/>
                  </a:lnTo>
                  <a:lnTo>
                    <a:pt x="597408" y="1194816"/>
                  </a:lnTo>
                  <a:lnTo>
                    <a:pt x="646405" y="1192835"/>
                  </a:lnTo>
                  <a:lnTo>
                    <a:pt x="694312" y="1186997"/>
                  </a:lnTo>
                  <a:lnTo>
                    <a:pt x="740974" y="1177454"/>
                  </a:lnTo>
                  <a:lnTo>
                    <a:pt x="786237" y="1164360"/>
                  </a:lnTo>
                  <a:lnTo>
                    <a:pt x="829948" y="1147869"/>
                  </a:lnTo>
                  <a:lnTo>
                    <a:pt x="871954" y="1128135"/>
                  </a:lnTo>
                  <a:lnTo>
                    <a:pt x="912099" y="1105312"/>
                  </a:lnTo>
                  <a:lnTo>
                    <a:pt x="950232" y="1079552"/>
                  </a:lnTo>
                  <a:lnTo>
                    <a:pt x="986197" y="1051011"/>
                  </a:lnTo>
                  <a:lnTo>
                    <a:pt x="1019841" y="1019841"/>
                  </a:lnTo>
                  <a:lnTo>
                    <a:pt x="1051011" y="986197"/>
                  </a:lnTo>
                  <a:lnTo>
                    <a:pt x="1079552" y="950232"/>
                  </a:lnTo>
                  <a:lnTo>
                    <a:pt x="1105312" y="912099"/>
                  </a:lnTo>
                  <a:lnTo>
                    <a:pt x="1128135" y="871954"/>
                  </a:lnTo>
                  <a:lnTo>
                    <a:pt x="1147869" y="829948"/>
                  </a:lnTo>
                  <a:lnTo>
                    <a:pt x="1164360" y="786237"/>
                  </a:lnTo>
                  <a:lnTo>
                    <a:pt x="1177454" y="740974"/>
                  </a:lnTo>
                  <a:lnTo>
                    <a:pt x="1186997" y="694312"/>
                  </a:lnTo>
                  <a:lnTo>
                    <a:pt x="1192835" y="646405"/>
                  </a:lnTo>
                  <a:lnTo>
                    <a:pt x="1194816" y="597407"/>
                  </a:lnTo>
                  <a:lnTo>
                    <a:pt x="1192835" y="548410"/>
                  </a:lnTo>
                  <a:lnTo>
                    <a:pt x="1186997" y="500503"/>
                  </a:lnTo>
                  <a:lnTo>
                    <a:pt x="1177454" y="453841"/>
                  </a:lnTo>
                  <a:lnTo>
                    <a:pt x="1164360" y="408578"/>
                  </a:lnTo>
                  <a:lnTo>
                    <a:pt x="1147869" y="364867"/>
                  </a:lnTo>
                  <a:lnTo>
                    <a:pt x="1128135" y="322861"/>
                  </a:lnTo>
                  <a:lnTo>
                    <a:pt x="1105312" y="282716"/>
                  </a:lnTo>
                  <a:lnTo>
                    <a:pt x="1079552" y="244583"/>
                  </a:lnTo>
                  <a:lnTo>
                    <a:pt x="1051011" y="208618"/>
                  </a:lnTo>
                  <a:lnTo>
                    <a:pt x="1019841" y="174974"/>
                  </a:lnTo>
                  <a:lnTo>
                    <a:pt x="986197" y="143804"/>
                  </a:lnTo>
                  <a:lnTo>
                    <a:pt x="950232" y="115263"/>
                  </a:lnTo>
                  <a:lnTo>
                    <a:pt x="912099" y="89503"/>
                  </a:lnTo>
                  <a:lnTo>
                    <a:pt x="871954" y="66680"/>
                  </a:lnTo>
                  <a:lnTo>
                    <a:pt x="829948" y="46946"/>
                  </a:lnTo>
                  <a:lnTo>
                    <a:pt x="786237" y="30455"/>
                  </a:lnTo>
                  <a:lnTo>
                    <a:pt x="740974" y="17361"/>
                  </a:lnTo>
                  <a:lnTo>
                    <a:pt x="694312" y="7818"/>
                  </a:lnTo>
                  <a:lnTo>
                    <a:pt x="646405" y="1980"/>
                  </a:lnTo>
                  <a:lnTo>
                    <a:pt x="59740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29" name="object 29"/>
            <p:cNvSpPr/>
            <p:nvPr/>
          </p:nvSpPr>
          <p:spPr>
            <a:xfrm>
              <a:off x="6877811" y="2205227"/>
              <a:ext cx="1195070" cy="1195070"/>
            </a:xfrm>
            <a:custGeom>
              <a:avLst/>
              <a:gdLst/>
              <a:ahLst/>
              <a:cxnLst/>
              <a:rect l="l" t="t" r="r" b="b"/>
              <a:pathLst>
                <a:path w="1195070" h="1195070">
                  <a:moveTo>
                    <a:pt x="0" y="597407"/>
                  </a:moveTo>
                  <a:lnTo>
                    <a:pt x="1980" y="548410"/>
                  </a:lnTo>
                  <a:lnTo>
                    <a:pt x="7818" y="500503"/>
                  </a:lnTo>
                  <a:lnTo>
                    <a:pt x="17361" y="453841"/>
                  </a:lnTo>
                  <a:lnTo>
                    <a:pt x="30455" y="408578"/>
                  </a:lnTo>
                  <a:lnTo>
                    <a:pt x="46946" y="364867"/>
                  </a:lnTo>
                  <a:lnTo>
                    <a:pt x="66680" y="322861"/>
                  </a:lnTo>
                  <a:lnTo>
                    <a:pt x="89503" y="282716"/>
                  </a:lnTo>
                  <a:lnTo>
                    <a:pt x="115263" y="244583"/>
                  </a:lnTo>
                  <a:lnTo>
                    <a:pt x="143804" y="208618"/>
                  </a:lnTo>
                  <a:lnTo>
                    <a:pt x="174974" y="174974"/>
                  </a:lnTo>
                  <a:lnTo>
                    <a:pt x="208618" y="143804"/>
                  </a:lnTo>
                  <a:lnTo>
                    <a:pt x="244583" y="115263"/>
                  </a:lnTo>
                  <a:lnTo>
                    <a:pt x="282716" y="89503"/>
                  </a:lnTo>
                  <a:lnTo>
                    <a:pt x="322861" y="66680"/>
                  </a:lnTo>
                  <a:lnTo>
                    <a:pt x="364867" y="46946"/>
                  </a:lnTo>
                  <a:lnTo>
                    <a:pt x="408578" y="30455"/>
                  </a:lnTo>
                  <a:lnTo>
                    <a:pt x="453841" y="17361"/>
                  </a:lnTo>
                  <a:lnTo>
                    <a:pt x="500503" y="7818"/>
                  </a:lnTo>
                  <a:lnTo>
                    <a:pt x="548410" y="1980"/>
                  </a:lnTo>
                  <a:lnTo>
                    <a:pt x="597408" y="0"/>
                  </a:lnTo>
                  <a:lnTo>
                    <a:pt x="646405" y="1980"/>
                  </a:lnTo>
                  <a:lnTo>
                    <a:pt x="694312" y="7818"/>
                  </a:lnTo>
                  <a:lnTo>
                    <a:pt x="740974" y="17361"/>
                  </a:lnTo>
                  <a:lnTo>
                    <a:pt x="786237" y="30455"/>
                  </a:lnTo>
                  <a:lnTo>
                    <a:pt x="829948" y="46946"/>
                  </a:lnTo>
                  <a:lnTo>
                    <a:pt x="871954" y="66680"/>
                  </a:lnTo>
                  <a:lnTo>
                    <a:pt x="912099" y="89503"/>
                  </a:lnTo>
                  <a:lnTo>
                    <a:pt x="950232" y="115263"/>
                  </a:lnTo>
                  <a:lnTo>
                    <a:pt x="986197" y="143804"/>
                  </a:lnTo>
                  <a:lnTo>
                    <a:pt x="1019841" y="174974"/>
                  </a:lnTo>
                  <a:lnTo>
                    <a:pt x="1051011" y="208618"/>
                  </a:lnTo>
                  <a:lnTo>
                    <a:pt x="1079552" y="244583"/>
                  </a:lnTo>
                  <a:lnTo>
                    <a:pt x="1105312" y="282716"/>
                  </a:lnTo>
                  <a:lnTo>
                    <a:pt x="1128135" y="322861"/>
                  </a:lnTo>
                  <a:lnTo>
                    <a:pt x="1147869" y="364867"/>
                  </a:lnTo>
                  <a:lnTo>
                    <a:pt x="1164360" y="408578"/>
                  </a:lnTo>
                  <a:lnTo>
                    <a:pt x="1177454" y="453841"/>
                  </a:lnTo>
                  <a:lnTo>
                    <a:pt x="1186997" y="500503"/>
                  </a:lnTo>
                  <a:lnTo>
                    <a:pt x="1192835" y="548410"/>
                  </a:lnTo>
                  <a:lnTo>
                    <a:pt x="1194816" y="597407"/>
                  </a:lnTo>
                  <a:lnTo>
                    <a:pt x="1192835" y="646405"/>
                  </a:lnTo>
                  <a:lnTo>
                    <a:pt x="1186997" y="694312"/>
                  </a:lnTo>
                  <a:lnTo>
                    <a:pt x="1177454" y="740974"/>
                  </a:lnTo>
                  <a:lnTo>
                    <a:pt x="1164360" y="786237"/>
                  </a:lnTo>
                  <a:lnTo>
                    <a:pt x="1147869" y="829948"/>
                  </a:lnTo>
                  <a:lnTo>
                    <a:pt x="1128135" y="871954"/>
                  </a:lnTo>
                  <a:lnTo>
                    <a:pt x="1105312" y="912099"/>
                  </a:lnTo>
                  <a:lnTo>
                    <a:pt x="1079552" y="950232"/>
                  </a:lnTo>
                  <a:lnTo>
                    <a:pt x="1051011" y="986197"/>
                  </a:lnTo>
                  <a:lnTo>
                    <a:pt x="1019841" y="1019841"/>
                  </a:lnTo>
                  <a:lnTo>
                    <a:pt x="986197" y="1051011"/>
                  </a:lnTo>
                  <a:lnTo>
                    <a:pt x="950232" y="1079552"/>
                  </a:lnTo>
                  <a:lnTo>
                    <a:pt x="912099" y="1105312"/>
                  </a:lnTo>
                  <a:lnTo>
                    <a:pt x="871954" y="1128135"/>
                  </a:lnTo>
                  <a:lnTo>
                    <a:pt x="829948" y="1147869"/>
                  </a:lnTo>
                  <a:lnTo>
                    <a:pt x="786237" y="1164360"/>
                  </a:lnTo>
                  <a:lnTo>
                    <a:pt x="740974" y="1177454"/>
                  </a:lnTo>
                  <a:lnTo>
                    <a:pt x="694312" y="1186997"/>
                  </a:lnTo>
                  <a:lnTo>
                    <a:pt x="646405" y="1192835"/>
                  </a:lnTo>
                  <a:lnTo>
                    <a:pt x="597408" y="1194816"/>
                  </a:lnTo>
                  <a:lnTo>
                    <a:pt x="548410" y="1192835"/>
                  </a:lnTo>
                  <a:lnTo>
                    <a:pt x="500503" y="1186997"/>
                  </a:lnTo>
                  <a:lnTo>
                    <a:pt x="453841" y="1177454"/>
                  </a:lnTo>
                  <a:lnTo>
                    <a:pt x="408578" y="1164360"/>
                  </a:lnTo>
                  <a:lnTo>
                    <a:pt x="364867" y="1147869"/>
                  </a:lnTo>
                  <a:lnTo>
                    <a:pt x="322861" y="1128135"/>
                  </a:lnTo>
                  <a:lnTo>
                    <a:pt x="282716" y="1105312"/>
                  </a:lnTo>
                  <a:lnTo>
                    <a:pt x="244583" y="1079552"/>
                  </a:lnTo>
                  <a:lnTo>
                    <a:pt x="208618" y="1051011"/>
                  </a:lnTo>
                  <a:lnTo>
                    <a:pt x="174974" y="1019841"/>
                  </a:lnTo>
                  <a:lnTo>
                    <a:pt x="143804" y="986197"/>
                  </a:lnTo>
                  <a:lnTo>
                    <a:pt x="115263" y="950232"/>
                  </a:lnTo>
                  <a:lnTo>
                    <a:pt x="89503" y="912099"/>
                  </a:lnTo>
                  <a:lnTo>
                    <a:pt x="66680" y="871954"/>
                  </a:lnTo>
                  <a:lnTo>
                    <a:pt x="46946" y="829948"/>
                  </a:lnTo>
                  <a:lnTo>
                    <a:pt x="30455" y="786237"/>
                  </a:lnTo>
                  <a:lnTo>
                    <a:pt x="17361" y="740974"/>
                  </a:lnTo>
                  <a:lnTo>
                    <a:pt x="7818" y="694312"/>
                  </a:lnTo>
                  <a:lnTo>
                    <a:pt x="1980" y="646405"/>
                  </a:lnTo>
                  <a:lnTo>
                    <a:pt x="0" y="597407"/>
                  </a:lnTo>
                  <a:close/>
                </a:path>
              </a:pathLst>
            </a:custGeom>
            <a:ln w="38100">
              <a:solidFill>
                <a:srgbClr val="8FC74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5012949" y="2728709"/>
            <a:ext cx="939292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US" sz="2000" b="1" spc="30" dirty="0">
                <a:latin typeface="Gill Sans MT" panose="020B0502020104020203" pitchFamily="34" charset="0"/>
                <a:cs typeface="Arial"/>
              </a:rPr>
              <a:t>25,00</a:t>
            </a:r>
            <a:r>
              <a:rPr lang="en-US" sz="2000" b="1" spc="-225" dirty="0">
                <a:latin typeface="Gill Sans MT" panose="020B0502020104020203" pitchFamily="34" charset="0"/>
                <a:cs typeface="Arial"/>
              </a:rPr>
              <a:t>%</a:t>
            </a:r>
            <a:endParaRPr sz="2000" dirty="0">
              <a:latin typeface="Gill Sans MT" panose="020B0502020104020203" pitchFamily="34" charset="0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3723989" y="2247900"/>
            <a:ext cx="1236345" cy="1239520"/>
            <a:chOff x="13082778" y="2183129"/>
            <a:chExt cx="1236345" cy="1239520"/>
          </a:xfrm>
        </p:grpSpPr>
        <p:sp>
          <p:nvSpPr>
            <p:cNvPr id="32" name="object 32"/>
            <p:cNvSpPr/>
            <p:nvPr/>
          </p:nvSpPr>
          <p:spPr>
            <a:xfrm>
              <a:off x="13101828" y="2202179"/>
              <a:ext cx="1198245" cy="1201420"/>
            </a:xfrm>
            <a:custGeom>
              <a:avLst/>
              <a:gdLst/>
              <a:ahLst/>
              <a:cxnLst/>
              <a:rect l="l" t="t" r="r" b="b"/>
              <a:pathLst>
                <a:path w="1198244" h="1201420">
                  <a:moveTo>
                    <a:pt x="598931" y="0"/>
                  </a:moveTo>
                  <a:lnTo>
                    <a:pt x="552118" y="1806"/>
                  </a:lnTo>
                  <a:lnTo>
                    <a:pt x="506292" y="7137"/>
                  </a:lnTo>
                  <a:lnTo>
                    <a:pt x="461585" y="15859"/>
                  </a:lnTo>
                  <a:lnTo>
                    <a:pt x="418131" y="27839"/>
                  </a:lnTo>
                  <a:lnTo>
                    <a:pt x="376062" y="42942"/>
                  </a:lnTo>
                  <a:lnTo>
                    <a:pt x="335513" y="61035"/>
                  </a:lnTo>
                  <a:lnTo>
                    <a:pt x="296615" y="81985"/>
                  </a:lnTo>
                  <a:lnTo>
                    <a:pt x="259502" y="105658"/>
                  </a:lnTo>
                  <a:lnTo>
                    <a:pt x="224307" y="131921"/>
                  </a:lnTo>
                  <a:lnTo>
                    <a:pt x="191164" y="160640"/>
                  </a:lnTo>
                  <a:lnTo>
                    <a:pt x="160204" y="191681"/>
                  </a:lnTo>
                  <a:lnTo>
                    <a:pt x="131561" y="224912"/>
                  </a:lnTo>
                  <a:lnTo>
                    <a:pt x="105369" y="260198"/>
                  </a:lnTo>
                  <a:lnTo>
                    <a:pt x="81759" y="297405"/>
                  </a:lnTo>
                  <a:lnTo>
                    <a:pt x="60866" y="336401"/>
                  </a:lnTo>
                  <a:lnTo>
                    <a:pt x="42822" y="377052"/>
                  </a:lnTo>
                  <a:lnTo>
                    <a:pt x="27761" y="419225"/>
                  </a:lnTo>
                  <a:lnTo>
                    <a:pt x="15815" y="462785"/>
                  </a:lnTo>
                  <a:lnTo>
                    <a:pt x="7117" y="507599"/>
                  </a:lnTo>
                  <a:lnTo>
                    <a:pt x="1801" y="553534"/>
                  </a:lnTo>
                  <a:lnTo>
                    <a:pt x="0" y="600455"/>
                  </a:lnTo>
                  <a:lnTo>
                    <a:pt x="1801" y="647377"/>
                  </a:lnTo>
                  <a:lnTo>
                    <a:pt x="7117" y="693312"/>
                  </a:lnTo>
                  <a:lnTo>
                    <a:pt x="15815" y="738126"/>
                  </a:lnTo>
                  <a:lnTo>
                    <a:pt x="27761" y="781686"/>
                  </a:lnTo>
                  <a:lnTo>
                    <a:pt x="42822" y="823859"/>
                  </a:lnTo>
                  <a:lnTo>
                    <a:pt x="60866" y="864510"/>
                  </a:lnTo>
                  <a:lnTo>
                    <a:pt x="81759" y="903506"/>
                  </a:lnTo>
                  <a:lnTo>
                    <a:pt x="105369" y="940713"/>
                  </a:lnTo>
                  <a:lnTo>
                    <a:pt x="131561" y="975999"/>
                  </a:lnTo>
                  <a:lnTo>
                    <a:pt x="160204" y="1009230"/>
                  </a:lnTo>
                  <a:lnTo>
                    <a:pt x="191164" y="1040271"/>
                  </a:lnTo>
                  <a:lnTo>
                    <a:pt x="224307" y="1068990"/>
                  </a:lnTo>
                  <a:lnTo>
                    <a:pt x="259502" y="1095253"/>
                  </a:lnTo>
                  <a:lnTo>
                    <a:pt x="296615" y="1118926"/>
                  </a:lnTo>
                  <a:lnTo>
                    <a:pt x="335513" y="1139876"/>
                  </a:lnTo>
                  <a:lnTo>
                    <a:pt x="376062" y="1157969"/>
                  </a:lnTo>
                  <a:lnTo>
                    <a:pt x="418131" y="1173072"/>
                  </a:lnTo>
                  <a:lnTo>
                    <a:pt x="461585" y="1185052"/>
                  </a:lnTo>
                  <a:lnTo>
                    <a:pt x="506292" y="1193774"/>
                  </a:lnTo>
                  <a:lnTo>
                    <a:pt x="552118" y="1199105"/>
                  </a:lnTo>
                  <a:lnTo>
                    <a:pt x="598931" y="1200912"/>
                  </a:lnTo>
                  <a:lnTo>
                    <a:pt x="645745" y="1199105"/>
                  </a:lnTo>
                  <a:lnTo>
                    <a:pt x="691571" y="1193774"/>
                  </a:lnTo>
                  <a:lnTo>
                    <a:pt x="736278" y="1185052"/>
                  </a:lnTo>
                  <a:lnTo>
                    <a:pt x="779732" y="1173072"/>
                  </a:lnTo>
                  <a:lnTo>
                    <a:pt x="821801" y="1157969"/>
                  </a:lnTo>
                  <a:lnTo>
                    <a:pt x="862350" y="1139876"/>
                  </a:lnTo>
                  <a:lnTo>
                    <a:pt x="901248" y="1118926"/>
                  </a:lnTo>
                  <a:lnTo>
                    <a:pt x="938361" y="1095253"/>
                  </a:lnTo>
                  <a:lnTo>
                    <a:pt x="973556" y="1068990"/>
                  </a:lnTo>
                  <a:lnTo>
                    <a:pt x="1006699" y="1040271"/>
                  </a:lnTo>
                  <a:lnTo>
                    <a:pt x="1037659" y="1009230"/>
                  </a:lnTo>
                  <a:lnTo>
                    <a:pt x="1066302" y="975999"/>
                  </a:lnTo>
                  <a:lnTo>
                    <a:pt x="1092494" y="940713"/>
                  </a:lnTo>
                  <a:lnTo>
                    <a:pt x="1116104" y="903506"/>
                  </a:lnTo>
                  <a:lnTo>
                    <a:pt x="1136997" y="864510"/>
                  </a:lnTo>
                  <a:lnTo>
                    <a:pt x="1155041" y="823859"/>
                  </a:lnTo>
                  <a:lnTo>
                    <a:pt x="1170102" y="781686"/>
                  </a:lnTo>
                  <a:lnTo>
                    <a:pt x="1182048" y="738126"/>
                  </a:lnTo>
                  <a:lnTo>
                    <a:pt x="1190746" y="693312"/>
                  </a:lnTo>
                  <a:lnTo>
                    <a:pt x="1196062" y="647377"/>
                  </a:lnTo>
                  <a:lnTo>
                    <a:pt x="1197863" y="600455"/>
                  </a:lnTo>
                  <a:lnTo>
                    <a:pt x="1196062" y="553534"/>
                  </a:lnTo>
                  <a:lnTo>
                    <a:pt x="1190746" y="507599"/>
                  </a:lnTo>
                  <a:lnTo>
                    <a:pt x="1182048" y="462785"/>
                  </a:lnTo>
                  <a:lnTo>
                    <a:pt x="1170102" y="419225"/>
                  </a:lnTo>
                  <a:lnTo>
                    <a:pt x="1155041" y="377052"/>
                  </a:lnTo>
                  <a:lnTo>
                    <a:pt x="1136997" y="336401"/>
                  </a:lnTo>
                  <a:lnTo>
                    <a:pt x="1116104" y="297405"/>
                  </a:lnTo>
                  <a:lnTo>
                    <a:pt x="1092494" y="260198"/>
                  </a:lnTo>
                  <a:lnTo>
                    <a:pt x="1066302" y="224912"/>
                  </a:lnTo>
                  <a:lnTo>
                    <a:pt x="1037659" y="191681"/>
                  </a:lnTo>
                  <a:lnTo>
                    <a:pt x="1006699" y="160640"/>
                  </a:lnTo>
                  <a:lnTo>
                    <a:pt x="973556" y="131921"/>
                  </a:lnTo>
                  <a:lnTo>
                    <a:pt x="938361" y="105658"/>
                  </a:lnTo>
                  <a:lnTo>
                    <a:pt x="901248" y="81985"/>
                  </a:lnTo>
                  <a:lnTo>
                    <a:pt x="862350" y="61035"/>
                  </a:lnTo>
                  <a:lnTo>
                    <a:pt x="821801" y="42942"/>
                  </a:lnTo>
                  <a:lnTo>
                    <a:pt x="779732" y="27839"/>
                  </a:lnTo>
                  <a:lnTo>
                    <a:pt x="736278" y="15859"/>
                  </a:lnTo>
                  <a:lnTo>
                    <a:pt x="691571" y="7137"/>
                  </a:lnTo>
                  <a:lnTo>
                    <a:pt x="645745" y="1806"/>
                  </a:lnTo>
                  <a:lnTo>
                    <a:pt x="5989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13101828" y="2202179"/>
              <a:ext cx="1198245" cy="1201420"/>
            </a:xfrm>
            <a:custGeom>
              <a:avLst/>
              <a:gdLst/>
              <a:ahLst/>
              <a:cxnLst/>
              <a:rect l="l" t="t" r="r" b="b"/>
              <a:pathLst>
                <a:path w="1198244" h="1201420">
                  <a:moveTo>
                    <a:pt x="0" y="600455"/>
                  </a:moveTo>
                  <a:lnTo>
                    <a:pt x="1801" y="553534"/>
                  </a:lnTo>
                  <a:lnTo>
                    <a:pt x="7117" y="507599"/>
                  </a:lnTo>
                  <a:lnTo>
                    <a:pt x="15815" y="462785"/>
                  </a:lnTo>
                  <a:lnTo>
                    <a:pt x="27761" y="419225"/>
                  </a:lnTo>
                  <a:lnTo>
                    <a:pt x="42822" y="377052"/>
                  </a:lnTo>
                  <a:lnTo>
                    <a:pt x="60866" y="336401"/>
                  </a:lnTo>
                  <a:lnTo>
                    <a:pt x="81759" y="297405"/>
                  </a:lnTo>
                  <a:lnTo>
                    <a:pt x="105369" y="260198"/>
                  </a:lnTo>
                  <a:lnTo>
                    <a:pt x="131561" y="224912"/>
                  </a:lnTo>
                  <a:lnTo>
                    <a:pt x="160204" y="191681"/>
                  </a:lnTo>
                  <a:lnTo>
                    <a:pt x="191164" y="160640"/>
                  </a:lnTo>
                  <a:lnTo>
                    <a:pt x="224307" y="131921"/>
                  </a:lnTo>
                  <a:lnTo>
                    <a:pt x="259502" y="105658"/>
                  </a:lnTo>
                  <a:lnTo>
                    <a:pt x="296615" y="81985"/>
                  </a:lnTo>
                  <a:lnTo>
                    <a:pt x="335513" y="61035"/>
                  </a:lnTo>
                  <a:lnTo>
                    <a:pt x="376062" y="42942"/>
                  </a:lnTo>
                  <a:lnTo>
                    <a:pt x="418131" y="27839"/>
                  </a:lnTo>
                  <a:lnTo>
                    <a:pt x="461585" y="15859"/>
                  </a:lnTo>
                  <a:lnTo>
                    <a:pt x="506292" y="7137"/>
                  </a:lnTo>
                  <a:lnTo>
                    <a:pt x="552118" y="1806"/>
                  </a:lnTo>
                  <a:lnTo>
                    <a:pt x="598931" y="0"/>
                  </a:lnTo>
                  <a:lnTo>
                    <a:pt x="645745" y="1806"/>
                  </a:lnTo>
                  <a:lnTo>
                    <a:pt x="691571" y="7137"/>
                  </a:lnTo>
                  <a:lnTo>
                    <a:pt x="736278" y="15859"/>
                  </a:lnTo>
                  <a:lnTo>
                    <a:pt x="779732" y="27839"/>
                  </a:lnTo>
                  <a:lnTo>
                    <a:pt x="821801" y="42942"/>
                  </a:lnTo>
                  <a:lnTo>
                    <a:pt x="862350" y="61035"/>
                  </a:lnTo>
                  <a:lnTo>
                    <a:pt x="901248" y="81985"/>
                  </a:lnTo>
                  <a:lnTo>
                    <a:pt x="938361" y="105658"/>
                  </a:lnTo>
                  <a:lnTo>
                    <a:pt x="973556" y="131921"/>
                  </a:lnTo>
                  <a:lnTo>
                    <a:pt x="1006699" y="160640"/>
                  </a:lnTo>
                  <a:lnTo>
                    <a:pt x="1037659" y="191681"/>
                  </a:lnTo>
                  <a:lnTo>
                    <a:pt x="1066302" y="224912"/>
                  </a:lnTo>
                  <a:lnTo>
                    <a:pt x="1092494" y="260198"/>
                  </a:lnTo>
                  <a:lnTo>
                    <a:pt x="1116104" y="297405"/>
                  </a:lnTo>
                  <a:lnTo>
                    <a:pt x="1136997" y="336401"/>
                  </a:lnTo>
                  <a:lnTo>
                    <a:pt x="1155041" y="377052"/>
                  </a:lnTo>
                  <a:lnTo>
                    <a:pt x="1170102" y="419225"/>
                  </a:lnTo>
                  <a:lnTo>
                    <a:pt x="1182048" y="462785"/>
                  </a:lnTo>
                  <a:lnTo>
                    <a:pt x="1190746" y="507599"/>
                  </a:lnTo>
                  <a:lnTo>
                    <a:pt x="1196062" y="553534"/>
                  </a:lnTo>
                  <a:lnTo>
                    <a:pt x="1197863" y="600455"/>
                  </a:lnTo>
                  <a:lnTo>
                    <a:pt x="1196062" y="647377"/>
                  </a:lnTo>
                  <a:lnTo>
                    <a:pt x="1190746" y="693312"/>
                  </a:lnTo>
                  <a:lnTo>
                    <a:pt x="1182048" y="738126"/>
                  </a:lnTo>
                  <a:lnTo>
                    <a:pt x="1170102" y="781686"/>
                  </a:lnTo>
                  <a:lnTo>
                    <a:pt x="1155041" y="823859"/>
                  </a:lnTo>
                  <a:lnTo>
                    <a:pt x="1136997" y="864510"/>
                  </a:lnTo>
                  <a:lnTo>
                    <a:pt x="1116104" y="903506"/>
                  </a:lnTo>
                  <a:lnTo>
                    <a:pt x="1092494" y="940713"/>
                  </a:lnTo>
                  <a:lnTo>
                    <a:pt x="1066302" y="975999"/>
                  </a:lnTo>
                  <a:lnTo>
                    <a:pt x="1037659" y="1009230"/>
                  </a:lnTo>
                  <a:lnTo>
                    <a:pt x="1006699" y="1040271"/>
                  </a:lnTo>
                  <a:lnTo>
                    <a:pt x="973556" y="1068990"/>
                  </a:lnTo>
                  <a:lnTo>
                    <a:pt x="938361" y="1095253"/>
                  </a:lnTo>
                  <a:lnTo>
                    <a:pt x="901248" y="1118926"/>
                  </a:lnTo>
                  <a:lnTo>
                    <a:pt x="862350" y="1139876"/>
                  </a:lnTo>
                  <a:lnTo>
                    <a:pt x="821801" y="1157969"/>
                  </a:lnTo>
                  <a:lnTo>
                    <a:pt x="779732" y="1173072"/>
                  </a:lnTo>
                  <a:lnTo>
                    <a:pt x="736278" y="1185052"/>
                  </a:lnTo>
                  <a:lnTo>
                    <a:pt x="691571" y="1193774"/>
                  </a:lnTo>
                  <a:lnTo>
                    <a:pt x="645745" y="1199105"/>
                  </a:lnTo>
                  <a:lnTo>
                    <a:pt x="598931" y="1200912"/>
                  </a:lnTo>
                  <a:lnTo>
                    <a:pt x="552118" y="1199105"/>
                  </a:lnTo>
                  <a:lnTo>
                    <a:pt x="506292" y="1193774"/>
                  </a:lnTo>
                  <a:lnTo>
                    <a:pt x="461585" y="1185052"/>
                  </a:lnTo>
                  <a:lnTo>
                    <a:pt x="418131" y="1173072"/>
                  </a:lnTo>
                  <a:lnTo>
                    <a:pt x="376062" y="1157969"/>
                  </a:lnTo>
                  <a:lnTo>
                    <a:pt x="335513" y="1139876"/>
                  </a:lnTo>
                  <a:lnTo>
                    <a:pt x="296615" y="1118926"/>
                  </a:lnTo>
                  <a:lnTo>
                    <a:pt x="259502" y="1095253"/>
                  </a:lnTo>
                  <a:lnTo>
                    <a:pt x="224307" y="1068990"/>
                  </a:lnTo>
                  <a:lnTo>
                    <a:pt x="191164" y="1040271"/>
                  </a:lnTo>
                  <a:lnTo>
                    <a:pt x="160204" y="1009230"/>
                  </a:lnTo>
                  <a:lnTo>
                    <a:pt x="131561" y="975999"/>
                  </a:lnTo>
                  <a:lnTo>
                    <a:pt x="105369" y="940713"/>
                  </a:lnTo>
                  <a:lnTo>
                    <a:pt x="81759" y="903506"/>
                  </a:lnTo>
                  <a:lnTo>
                    <a:pt x="60866" y="864510"/>
                  </a:lnTo>
                  <a:lnTo>
                    <a:pt x="42822" y="823859"/>
                  </a:lnTo>
                  <a:lnTo>
                    <a:pt x="27761" y="781686"/>
                  </a:lnTo>
                  <a:lnTo>
                    <a:pt x="15815" y="738126"/>
                  </a:lnTo>
                  <a:lnTo>
                    <a:pt x="7117" y="693312"/>
                  </a:lnTo>
                  <a:lnTo>
                    <a:pt x="1801" y="647377"/>
                  </a:lnTo>
                  <a:lnTo>
                    <a:pt x="0" y="600455"/>
                  </a:lnTo>
                  <a:close/>
                </a:path>
              </a:pathLst>
            </a:custGeom>
            <a:ln w="38100">
              <a:solidFill>
                <a:srgbClr val="8FC74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13970496" y="2700529"/>
            <a:ext cx="781685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US" sz="2000" b="1" spc="35" dirty="0">
                <a:latin typeface="Gill Sans MT" panose="020B0502020104020203" pitchFamily="34" charset="0"/>
                <a:cs typeface="Arial"/>
              </a:rPr>
              <a:t>5</a:t>
            </a:r>
            <a:r>
              <a:rPr lang="en-US" sz="2000" b="1" spc="30" dirty="0">
                <a:latin typeface="Gill Sans MT" panose="020B0502020104020203" pitchFamily="34" charset="0"/>
                <a:cs typeface="Arial"/>
              </a:rPr>
              <a:t>,00</a:t>
            </a:r>
            <a:r>
              <a:rPr sz="2000" b="1" spc="140" dirty="0">
                <a:latin typeface="Gill Sans MT" panose="020B0502020104020203" pitchFamily="34" charset="0"/>
                <a:cs typeface="Arial"/>
              </a:rPr>
              <a:t>%</a:t>
            </a:r>
            <a:endParaRPr sz="2000" dirty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391400" y="3467236"/>
            <a:ext cx="0" cy="373380"/>
          </a:xfrm>
          <a:custGeom>
            <a:avLst/>
            <a:gdLst/>
            <a:ahLst/>
            <a:cxnLst/>
            <a:rect l="l" t="t" r="r" b="b"/>
            <a:pathLst>
              <a:path h="373379">
                <a:moveTo>
                  <a:pt x="0" y="373252"/>
                </a:moveTo>
                <a:lnTo>
                  <a:pt x="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37" name="object 35">
            <a:extLst>
              <a:ext uri="{FF2B5EF4-FFF2-40B4-BE49-F238E27FC236}">
                <a16:creationId xmlns:a16="http://schemas.microsoft.com/office/drawing/2014/main" id="{434CE23C-476D-BA11-6E21-8773392F1F14}"/>
              </a:ext>
            </a:extLst>
          </p:cNvPr>
          <p:cNvSpPr/>
          <p:nvPr/>
        </p:nvSpPr>
        <p:spPr>
          <a:xfrm>
            <a:off x="11822229" y="3467236"/>
            <a:ext cx="0" cy="373380"/>
          </a:xfrm>
          <a:custGeom>
            <a:avLst/>
            <a:gdLst/>
            <a:ahLst/>
            <a:cxnLst/>
            <a:rect l="l" t="t" r="r" b="b"/>
            <a:pathLst>
              <a:path h="373379">
                <a:moveTo>
                  <a:pt x="0" y="373252"/>
                </a:moveTo>
                <a:lnTo>
                  <a:pt x="0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39" name="object 20">
            <a:extLst>
              <a:ext uri="{FF2B5EF4-FFF2-40B4-BE49-F238E27FC236}">
                <a16:creationId xmlns:a16="http://schemas.microsoft.com/office/drawing/2014/main" id="{BCEEE6CC-013E-FE38-B66B-3DA29F790BE8}"/>
              </a:ext>
            </a:extLst>
          </p:cNvPr>
          <p:cNvSpPr/>
          <p:nvPr/>
        </p:nvSpPr>
        <p:spPr>
          <a:xfrm>
            <a:off x="9976094" y="2330840"/>
            <a:ext cx="3392804" cy="1091565"/>
          </a:xfrm>
          <a:custGeom>
            <a:avLst/>
            <a:gdLst/>
            <a:ahLst/>
            <a:cxnLst/>
            <a:rect l="l" t="t" r="r" b="b"/>
            <a:pathLst>
              <a:path w="3392805" h="1091564">
                <a:moveTo>
                  <a:pt x="3210559" y="0"/>
                </a:moveTo>
                <a:lnTo>
                  <a:pt x="181863" y="0"/>
                </a:lnTo>
                <a:lnTo>
                  <a:pt x="133511" y="6495"/>
                </a:lnTo>
                <a:lnTo>
                  <a:pt x="90066" y="24826"/>
                </a:lnTo>
                <a:lnTo>
                  <a:pt x="53260" y="53260"/>
                </a:lnTo>
                <a:lnTo>
                  <a:pt x="24826" y="90066"/>
                </a:lnTo>
                <a:lnTo>
                  <a:pt x="6495" y="133511"/>
                </a:lnTo>
                <a:lnTo>
                  <a:pt x="0" y="181863"/>
                </a:lnTo>
                <a:lnTo>
                  <a:pt x="0" y="909320"/>
                </a:lnTo>
                <a:lnTo>
                  <a:pt x="6495" y="957672"/>
                </a:lnTo>
                <a:lnTo>
                  <a:pt x="24826" y="1001117"/>
                </a:lnTo>
                <a:lnTo>
                  <a:pt x="53260" y="1037923"/>
                </a:lnTo>
                <a:lnTo>
                  <a:pt x="90066" y="1066357"/>
                </a:lnTo>
                <a:lnTo>
                  <a:pt x="133511" y="1084688"/>
                </a:lnTo>
                <a:lnTo>
                  <a:pt x="181863" y="1091183"/>
                </a:lnTo>
                <a:lnTo>
                  <a:pt x="3210559" y="1091183"/>
                </a:lnTo>
                <a:lnTo>
                  <a:pt x="3258912" y="1084688"/>
                </a:lnTo>
                <a:lnTo>
                  <a:pt x="3302357" y="1066357"/>
                </a:lnTo>
                <a:lnTo>
                  <a:pt x="3339163" y="1037923"/>
                </a:lnTo>
                <a:lnTo>
                  <a:pt x="3367597" y="1001117"/>
                </a:lnTo>
                <a:lnTo>
                  <a:pt x="3385928" y="957672"/>
                </a:lnTo>
                <a:lnTo>
                  <a:pt x="3392423" y="909320"/>
                </a:lnTo>
                <a:lnTo>
                  <a:pt x="3392423" y="181863"/>
                </a:lnTo>
                <a:lnTo>
                  <a:pt x="3385928" y="133511"/>
                </a:lnTo>
                <a:lnTo>
                  <a:pt x="3367597" y="90066"/>
                </a:lnTo>
                <a:lnTo>
                  <a:pt x="3339163" y="53260"/>
                </a:lnTo>
                <a:lnTo>
                  <a:pt x="3302357" y="24826"/>
                </a:lnTo>
                <a:lnTo>
                  <a:pt x="3258912" y="6495"/>
                </a:lnTo>
                <a:lnTo>
                  <a:pt x="3210559" y="0"/>
                </a:lnTo>
                <a:close/>
              </a:path>
            </a:pathLst>
          </a:custGeom>
          <a:solidFill>
            <a:srgbClr val="8FC746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40" name="object 21">
            <a:extLst>
              <a:ext uri="{FF2B5EF4-FFF2-40B4-BE49-F238E27FC236}">
                <a16:creationId xmlns:a16="http://schemas.microsoft.com/office/drawing/2014/main" id="{B068690C-A2E1-4DED-C7FF-DCCE3EFE7CEE}"/>
              </a:ext>
            </a:extLst>
          </p:cNvPr>
          <p:cNvSpPr txBox="1"/>
          <p:nvPr/>
        </p:nvSpPr>
        <p:spPr>
          <a:xfrm>
            <a:off x="10125828" y="2652813"/>
            <a:ext cx="3392803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569595">
              <a:lnSpc>
                <a:spcPct val="100000"/>
              </a:lnSpc>
              <a:spcBef>
                <a:spcPts val="105"/>
              </a:spcBef>
            </a:pPr>
            <a:r>
              <a:rPr lang="en-US" sz="2800" b="1" spc="-120" dirty="0" err="1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Rondy</a:t>
            </a:r>
            <a:r>
              <a:rPr lang="en-US" sz="2800" b="1" spc="-12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lang="en-US" sz="2800" b="1" spc="-120" dirty="0" err="1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Yunanda</a:t>
            </a:r>
            <a:endParaRPr sz="2800" dirty="0">
              <a:latin typeface="Gill Sans MT" panose="020B0502020104020203" pitchFamily="34" charset="0"/>
              <a:cs typeface="Arial"/>
            </a:endParaRPr>
          </a:p>
        </p:txBody>
      </p:sp>
      <p:grpSp>
        <p:nvGrpSpPr>
          <p:cNvPr id="41" name="object 31">
            <a:extLst>
              <a:ext uri="{FF2B5EF4-FFF2-40B4-BE49-F238E27FC236}">
                <a16:creationId xmlns:a16="http://schemas.microsoft.com/office/drawing/2014/main" id="{0A2D31BE-CAD5-6683-E951-6625A1DF2F4C}"/>
              </a:ext>
            </a:extLst>
          </p:cNvPr>
          <p:cNvGrpSpPr/>
          <p:nvPr/>
        </p:nvGrpSpPr>
        <p:grpSpPr>
          <a:xfrm>
            <a:off x="9358875" y="2277499"/>
            <a:ext cx="1198245" cy="1201420"/>
            <a:chOff x="13101828" y="2202179"/>
            <a:chExt cx="1198245" cy="1201420"/>
          </a:xfrm>
        </p:grpSpPr>
        <p:sp>
          <p:nvSpPr>
            <p:cNvPr id="42" name="object 32">
              <a:extLst>
                <a:ext uri="{FF2B5EF4-FFF2-40B4-BE49-F238E27FC236}">
                  <a16:creationId xmlns:a16="http://schemas.microsoft.com/office/drawing/2014/main" id="{C26D2E63-AE45-2F47-ADC7-A63870C320B7}"/>
                </a:ext>
              </a:extLst>
            </p:cNvPr>
            <p:cNvSpPr/>
            <p:nvPr/>
          </p:nvSpPr>
          <p:spPr>
            <a:xfrm>
              <a:off x="13101828" y="2202179"/>
              <a:ext cx="1198245" cy="1201420"/>
            </a:xfrm>
            <a:custGeom>
              <a:avLst/>
              <a:gdLst/>
              <a:ahLst/>
              <a:cxnLst/>
              <a:rect l="l" t="t" r="r" b="b"/>
              <a:pathLst>
                <a:path w="1198244" h="1201420">
                  <a:moveTo>
                    <a:pt x="598931" y="0"/>
                  </a:moveTo>
                  <a:lnTo>
                    <a:pt x="552118" y="1806"/>
                  </a:lnTo>
                  <a:lnTo>
                    <a:pt x="506292" y="7137"/>
                  </a:lnTo>
                  <a:lnTo>
                    <a:pt x="461585" y="15859"/>
                  </a:lnTo>
                  <a:lnTo>
                    <a:pt x="418131" y="27839"/>
                  </a:lnTo>
                  <a:lnTo>
                    <a:pt x="376062" y="42942"/>
                  </a:lnTo>
                  <a:lnTo>
                    <a:pt x="335513" y="61035"/>
                  </a:lnTo>
                  <a:lnTo>
                    <a:pt x="296615" y="81985"/>
                  </a:lnTo>
                  <a:lnTo>
                    <a:pt x="259502" y="105658"/>
                  </a:lnTo>
                  <a:lnTo>
                    <a:pt x="224307" y="131921"/>
                  </a:lnTo>
                  <a:lnTo>
                    <a:pt x="191164" y="160640"/>
                  </a:lnTo>
                  <a:lnTo>
                    <a:pt x="160204" y="191681"/>
                  </a:lnTo>
                  <a:lnTo>
                    <a:pt x="131561" y="224912"/>
                  </a:lnTo>
                  <a:lnTo>
                    <a:pt x="105369" y="260198"/>
                  </a:lnTo>
                  <a:lnTo>
                    <a:pt x="81759" y="297405"/>
                  </a:lnTo>
                  <a:lnTo>
                    <a:pt x="60866" y="336401"/>
                  </a:lnTo>
                  <a:lnTo>
                    <a:pt x="42822" y="377052"/>
                  </a:lnTo>
                  <a:lnTo>
                    <a:pt x="27761" y="419225"/>
                  </a:lnTo>
                  <a:lnTo>
                    <a:pt x="15815" y="462785"/>
                  </a:lnTo>
                  <a:lnTo>
                    <a:pt x="7117" y="507599"/>
                  </a:lnTo>
                  <a:lnTo>
                    <a:pt x="1801" y="553534"/>
                  </a:lnTo>
                  <a:lnTo>
                    <a:pt x="0" y="600455"/>
                  </a:lnTo>
                  <a:lnTo>
                    <a:pt x="1801" y="647377"/>
                  </a:lnTo>
                  <a:lnTo>
                    <a:pt x="7117" y="693312"/>
                  </a:lnTo>
                  <a:lnTo>
                    <a:pt x="15815" y="738126"/>
                  </a:lnTo>
                  <a:lnTo>
                    <a:pt x="27761" y="781686"/>
                  </a:lnTo>
                  <a:lnTo>
                    <a:pt x="42822" y="823859"/>
                  </a:lnTo>
                  <a:lnTo>
                    <a:pt x="60866" y="864510"/>
                  </a:lnTo>
                  <a:lnTo>
                    <a:pt x="81759" y="903506"/>
                  </a:lnTo>
                  <a:lnTo>
                    <a:pt x="105369" y="940713"/>
                  </a:lnTo>
                  <a:lnTo>
                    <a:pt x="131561" y="975999"/>
                  </a:lnTo>
                  <a:lnTo>
                    <a:pt x="160204" y="1009230"/>
                  </a:lnTo>
                  <a:lnTo>
                    <a:pt x="191164" y="1040271"/>
                  </a:lnTo>
                  <a:lnTo>
                    <a:pt x="224307" y="1068990"/>
                  </a:lnTo>
                  <a:lnTo>
                    <a:pt x="259502" y="1095253"/>
                  </a:lnTo>
                  <a:lnTo>
                    <a:pt x="296615" y="1118926"/>
                  </a:lnTo>
                  <a:lnTo>
                    <a:pt x="335513" y="1139876"/>
                  </a:lnTo>
                  <a:lnTo>
                    <a:pt x="376062" y="1157969"/>
                  </a:lnTo>
                  <a:lnTo>
                    <a:pt x="418131" y="1173072"/>
                  </a:lnTo>
                  <a:lnTo>
                    <a:pt x="461585" y="1185052"/>
                  </a:lnTo>
                  <a:lnTo>
                    <a:pt x="506292" y="1193774"/>
                  </a:lnTo>
                  <a:lnTo>
                    <a:pt x="552118" y="1199105"/>
                  </a:lnTo>
                  <a:lnTo>
                    <a:pt x="598931" y="1200912"/>
                  </a:lnTo>
                  <a:lnTo>
                    <a:pt x="645745" y="1199105"/>
                  </a:lnTo>
                  <a:lnTo>
                    <a:pt x="691571" y="1193774"/>
                  </a:lnTo>
                  <a:lnTo>
                    <a:pt x="736278" y="1185052"/>
                  </a:lnTo>
                  <a:lnTo>
                    <a:pt x="779732" y="1173072"/>
                  </a:lnTo>
                  <a:lnTo>
                    <a:pt x="821801" y="1157969"/>
                  </a:lnTo>
                  <a:lnTo>
                    <a:pt x="862350" y="1139876"/>
                  </a:lnTo>
                  <a:lnTo>
                    <a:pt x="901248" y="1118926"/>
                  </a:lnTo>
                  <a:lnTo>
                    <a:pt x="938361" y="1095253"/>
                  </a:lnTo>
                  <a:lnTo>
                    <a:pt x="973556" y="1068990"/>
                  </a:lnTo>
                  <a:lnTo>
                    <a:pt x="1006699" y="1040271"/>
                  </a:lnTo>
                  <a:lnTo>
                    <a:pt x="1037659" y="1009230"/>
                  </a:lnTo>
                  <a:lnTo>
                    <a:pt x="1066302" y="975999"/>
                  </a:lnTo>
                  <a:lnTo>
                    <a:pt x="1092494" y="940713"/>
                  </a:lnTo>
                  <a:lnTo>
                    <a:pt x="1116104" y="903506"/>
                  </a:lnTo>
                  <a:lnTo>
                    <a:pt x="1136997" y="864510"/>
                  </a:lnTo>
                  <a:lnTo>
                    <a:pt x="1155041" y="823859"/>
                  </a:lnTo>
                  <a:lnTo>
                    <a:pt x="1170102" y="781686"/>
                  </a:lnTo>
                  <a:lnTo>
                    <a:pt x="1182048" y="738126"/>
                  </a:lnTo>
                  <a:lnTo>
                    <a:pt x="1190746" y="693312"/>
                  </a:lnTo>
                  <a:lnTo>
                    <a:pt x="1196062" y="647377"/>
                  </a:lnTo>
                  <a:lnTo>
                    <a:pt x="1197863" y="600455"/>
                  </a:lnTo>
                  <a:lnTo>
                    <a:pt x="1196062" y="553534"/>
                  </a:lnTo>
                  <a:lnTo>
                    <a:pt x="1190746" y="507599"/>
                  </a:lnTo>
                  <a:lnTo>
                    <a:pt x="1182048" y="462785"/>
                  </a:lnTo>
                  <a:lnTo>
                    <a:pt x="1170102" y="419225"/>
                  </a:lnTo>
                  <a:lnTo>
                    <a:pt x="1155041" y="377052"/>
                  </a:lnTo>
                  <a:lnTo>
                    <a:pt x="1136997" y="336401"/>
                  </a:lnTo>
                  <a:lnTo>
                    <a:pt x="1116104" y="297405"/>
                  </a:lnTo>
                  <a:lnTo>
                    <a:pt x="1092494" y="260198"/>
                  </a:lnTo>
                  <a:lnTo>
                    <a:pt x="1066302" y="224912"/>
                  </a:lnTo>
                  <a:lnTo>
                    <a:pt x="1037659" y="191681"/>
                  </a:lnTo>
                  <a:lnTo>
                    <a:pt x="1006699" y="160640"/>
                  </a:lnTo>
                  <a:lnTo>
                    <a:pt x="973556" y="131921"/>
                  </a:lnTo>
                  <a:lnTo>
                    <a:pt x="938361" y="105658"/>
                  </a:lnTo>
                  <a:lnTo>
                    <a:pt x="901248" y="81985"/>
                  </a:lnTo>
                  <a:lnTo>
                    <a:pt x="862350" y="61035"/>
                  </a:lnTo>
                  <a:lnTo>
                    <a:pt x="821801" y="42942"/>
                  </a:lnTo>
                  <a:lnTo>
                    <a:pt x="779732" y="27839"/>
                  </a:lnTo>
                  <a:lnTo>
                    <a:pt x="736278" y="15859"/>
                  </a:lnTo>
                  <a:lnTo>
                    <a:pt x="691571" y="7137"/>
                  </a:lnTo>
                  <a:lnTo>
                    <a:pt x="645745" y="1806"/>
                  </a:lnTo>
                  <a:lnTo>
                    <a:pt x="59893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43" name="object 33">
              <a:extLst>
                <a:ext uri="{FF2B5EF4-FFF2-40B4-BE49-F238E27FC236}">
                  <a16:creationId xmlns:a16="http://schemas.microsoft.com/office/drawing/2014/main" id="{7069FF4A-B3C1-2F85-9211-B4297724643E}"/>
                </a:ext>
              </a:extLst>
            </p:cNvPr>
            <p:cNvSpPr/>
            <p:nvPr/>
          </p:nvSpPr>
          <p:spPr>
            <a:xfrm>
              <a:off x="13101828" y="2202179"/>
              <a:ext cx="1198245" cy="1201420"/>
            </a:xfrm>
            <a:custGeom>
              <a:avLst/>
              <a:gdLst/>
              <a:ahLst/>
              <a:cxnLst/>
              <a:rect l="l" t="t" r="r" b="b"/>
              <a:pathLst>
                <a:path w="1198244" h="1201420">
                  <a:moveTo>
                    <a:pt x="0" y="600455"/>
                  </a:moveTo>
                  <a:lnTo>
                    <a:pt x="1801" y="553534"/>
                  </a:lnTo>
                  <a:lnTo>
                    <a:pt x="7117" y="507599"/>
                  </a:lnTo>
                  <a:lnTo>
                    <a:pt x="15815" y="462785"/>
                  </a:lnTo>
                  <a:lnTo>
                    <a:pt x="27761" y="419225"/>
                  </a:lnTo>
                  <a:lnTo>
                    <a:pt x="42822" y="377052"/>
                  </a:lnTo>
                  <a:lnTo>
                    <a:pt x="60866" y="336401"/>
                  </a:lnTo>
                  <a:lnTo>
                    <a:pt x="81759" y="297405"/>
                  </a:lnTo>
                  <a:lnTo>
                    <a:pt x="105369" y="260198"/>
                  </a:lnTo>
                  <a:lnTo>
                    <a:pt x="131561" y="224912"/>
                  </a:lnTo>
                  <a:lnTo>
                    <a:pt x="160204" y="191681"/>
                  </a:lnTo>
                  <a:lnTo>
                    <a:pt x="191164" y="160640"/>
                  </a:lnTo>
                  <a:lnTo>
                    <a:pt x="224307" y="131921"/>
                  </a:lnTo>
                  <a:lnTo>
                    <a:pt x="259502" y="105658"/>
                  </a:lnTo>
                  <a:lnTo>
                    <a:pt x="296615" y="81985"/>
                  </a:lnTo>
                  <a:lnTo>
                    <a:pt x="335513" y="61035"/>
                  </a:lnTo>
                  <a:lnTo>
                    <a:pt x="376062" y="42942"/>
                  </a:lnTo>
                  <a:lnTo>
                    <a:pt x="418131" y="27839"/>
                  </a:lnTo>
                  <a:lnTo>
                    <a:pt x="461585" y="15859"/>
                  </a:lnTo>
                  <a:lnTo>
                    <a:pt x="506292" y="7137"/>
                  </a:lnTo>
                  <a:lnTo>
                    <a:pt x="552118" y="1806"/>
                  </a:lnTo>
                  <a:lnTo>
                    <a:pt x="598931" y="0"/>
                  </a:lnTo>
                  <a:lnTo>
                    <a:pt x="645745" y="1806"/>
                  </a:lnTo>
                  <a:lnTo>
                    <a:pt x="691571" y="7137"/>
                  </a:lnTo>
                  <a:lnTo>
                    <a:pt x="736278" y="15859"/>
                  </a:lnTo>
                  <a:lnTo>
                    <a:pt x="779732" y="27839"/>
                  </a:lnTo>
                  <a:lnTo>
                    <a:pt x="821801" y="42942"/>
                  </a:lnTo>
                  <a:lnTo>
                    <a:pt x="862350" y="61035"/>
                  </a:lnTo>
                  <a:lnTo>
                    <a:pt x="901248" y="81985"/>
                  </a:lnTo>
                  <a:lnTo>
                    <a:pt x="938361" y="105658"/>
                  </a:lnTo>
                  <a:lnTo>
                    <a:pt x="973556" y="131921"/>
                  </a:lnTo>
                  <a:lnTo>
                    <a:pt x="1006699" y="160640"/>
                  </a:lnTo>
                  <a:lnTo>
                    <a:pt x="1037659" y="191681"/>
                  </a:lnTo>
                  <a:lnTo>
                    <a:pt x="1066302" y="224912"/>
                  </a:lnTo>
                  <a:lnTo>
                    <a:pt x="1092494" y="260198"/>
                  </a:lnTo>
                  <a:lnTo>
                    <a:pt x="1116104" y="297405"/>
                  </a:lnTo>
                  <a:lnTo>
                    <a:pt x="1136997" y="336401"/>
                  </a:lnTo>
                  <a:lnTo>
                    <a:pt x="1155041" y="377052"/>
                  </a:lnTo>
                  <a:lnTo>
                    <a:pt x="1170102" y="419225"/>
                  </a:lnTo>
                  <a:lnTo>
                    <a:pt x="1182048" y="462785"/>
                  </a:lnTo>
                  <a:lnTo>
                    <a:pt x="1190746" y="507599"/>
                  </a:lnTo>
                  <a:lnTo>
                    <a:pt x="1196062" y="553534"/>
                  </a:lnTo>
                  <a:lnTo>
                    <a:pt x="1197863" y="600455"/>
                  </a:lnTo>
                  <a:lnTo>
                    <a:pt x="1196062" y="647377"/>
                  </a:lnTo>
                  <a:lnTo>
                    <a:pt x="1190746" y="693312"/>
                  </a:lnTo>
                  <a:lnTo>
                    <a:pt x="1182048" y="738126"/>
                  </a:lnTo>
                  <a:lnTo>
                    <a:pt x="1170102" y="781686"/>
                  </a:lnTo>
                  <a:lnTo>
                    <a:pt x="1155041" y="823859"/>
                  </a:lnTo>
                  <a:lnTo>
                    <a:pt x="1136997" y="864510"/>
                  </a:lnTo>
                  <a:lnTo>
                    <a:pt x="1116104" y="903506"/>
                  </a:lnTo>
                  <a:lnTo>
                    <a:pt x="1092494" y="940713"/>
                  </a:lnTo>
                  <a:lnTo>
                    <a:pt x="1066302" y="975999"/>
                  </a:lnTo>
                  <a:lnTo>
                    <a:pt x="1037659" y="1009230"/>
                  </a:lnTo>
                  <a:lnTo>
                    <a:pt x="1006699" y="1040271"/>
                  </a:lnTo>
                  <a:lnTo>
                    <a:pt x="973556" y="1068990"/>
                  </a:lnTo>
                  <a:lnTo>
                    <a:pt x="938361" y="1095253"/>
                  </a:lnTo>
                  <a:lnTo>
                    <a:pt x="901248" y="1118926"/>
                  </a:lnTo>
                  <a:lnTo>
                    <a:pt x="862350" y="1139876"/>
                  </a:lnTo>
                  <a:lnTo>
                    <a:pt x="821801" y="1157969"/>
                  </a:lnTo>
                  <a:lnTo>
                    <a:pt x="779732" y="1173072"/>
                  </a:lnTo>
                  <a:lnTo>
                    <a:pt x="736278" y="1185052"/>
                  </a:lnTo>
                  <a:lnTo>
                    <a:pt x="691571" y="1193774"/>
                  </a:lnTo>
                  <a:lnTo>
                    <a:pt x="645745" y="1199105"/>
                  </a:lnTo>
                  <a:lnTo>
                    <a:pt x="598931" y="1200912"/>
                  </a:lnTo>
                  <a:lnTo>
                    <a:pt x="552118" y="1199105"/>
                  </a:lnTo>
                  <a:lnTo>
                    <a:pt x="506292" y="1193774"/>
                  </a:lnTo>
                  <a:lnTo>
                    <a:pt x="461585" y="1185052"/>
                  </a:lnTo>
                  <a:lnTo>
                    <a:pt x="418131" y="1173072"/>
                  </a:lnTo>
                  <a:lnTo>
                    <a:pt x="376062" y="1157969"/>
                  </a:lnTo>
                  <a:lnTo>
                    <a:pt x="335513" y="1139876"/>
                  </a:lnTo>
                  <a:lnTo>
                    <a:pt x="296615" y="1118926"/>
                  </a:lnTo>
                  <a:lnTo>
                    <a:pt x="259502" y="1095253"/>
                  </a:lnTo>
                  <a:lnTo>
                    <a:pt x="224307" y="1068990"/>
                  </a:lnTo>
                  <a:lnTo>
                    <a:pt x="191164" y="1040271"/>
                  </a:lnTo>
                  <a:lnTo>
                    <a:pt x="160204" y="1009230"/>
                  </a:lnTo>
                  <a:lnTo>
                    <a:pt x="131561" y="975999"/>
                  </a:lnTo>
                  <a:lnTo>
                    <a:pt x="105369" y="940713"/>
                  </a:lnTo>
                  <a:lnTo>
                    <a:pt x="81759" y="903506"/>
                  </a:lnTo>
                  <a:lnTo>
                    <a:pt x="60866" y="864510"/>
                  </a:lnTo>
                  <a:lnTo>
                    <a:pt x="42822" y="823859"/>
                  </a:lnTo>
                  <a:lnTo>
                    <a:pt x="27761" y="781686"/>
                  </a:lnTo>
                  <a:lnTo>
                    <a:pt x="15815" y="738126"/>
                  </a:lnTo>
                  <a:lnTo>
                    <a:pt x="7117" y="693312"/>
                  </a:lnTo>
                  <a:lnTo>
                    <a:pt x="1801" y="647377"/>
                  </a:lnTo>
                  <a:lnTo>
                    <a:pt x="0" y="600455"/>
                  </a:lnTo>
                  <a:close/>
                </a:path>
              </a:pathLst>
            </a:custGeom>
            <a:ln w="38100">
              <a:solidFill>
                <a:srgbClr val="8FC746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</p:grpSp>
      <p:sp>
        <p:nvSpPr>
          <p:cNvPr id="44" name="object 34">
            <a:extLst>
              <a:ext uri="{FF2B5EF4-FFF2-40B4-BE49-F238E27FC236}">
                <a16:creationId xmlns:a16="http://schemas.microsoft.com/office/drawing/2014/main" id="{9326C50E-0347-4B40-1344-E3A1CE7B8854}"/>
              </a:ext>
            </a:extLst>
          </p:cNvPr>
          <p:cNvSpPr txBox="1"/>
          <p:nvPr/>
        </p:nvSpPr>
        <p:spPr>
          <a:xfrm>
            <a:off x="9532166" y="2710776"/>
            <a:ext cx="913234" cy="3193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en-US" sz="2000" b="1" spc="35" dirty="0">
                <a:latin typeface="Gill Sans MT" panose="020B0502020104020203" pitchFamily="34" charset="0"/>
                <a:cs typeface="Arial"/>
              </a:rPr>
              <a:t>1</a:t>
            </a:r>
            <a:r>
              <a:rPr sz="2000" b="1" spc="40" dirty="0">
                <a:latin typeface="Gill Sans MT" panose="020B0502020104020203" pitchFamily="34" charset="0"/>
                <a:cs typeface="Arial"/>
              </a:rPr>
              <a:t>0</a:t>
            </a:r>
            <a:r>
              <a:rPr lang="en-US" sz="2000" b="1" spc="30" dirty="0">
                <a:latin typeface="Gill Sans MT" panose="020B0502020104020203" pitchFamily="34" charset="0"/>
                <a:cs typeface="Arial"/>
              </a:rPr>
              <a:t>,00</a:t>
            </a:r>
            <a:r>
              <a:rPr sz="2000" b="1" spc="140" dirty="0">
                <a:latin typeface="Gill Sans MT" panose="020B0502020104020203" pitchFamily="34" charset="0"/>
                <a:cs typeface="Arial"/>
              </a:rPr>
              <a:t>%</a:t>
            </a:r>
            <a:endParaRPr sz="2000" dirty="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8BD60B6A-9398-728C-2ED5-E44CD52F884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2080"/>
              </a:lnSpc>
            </a:pPr>
            <a:fld id="{81D60167-4931-47E6-BA6A-407CBD079E47}" type="slidenum">
              <a:rPr lang="en-US" spc="25" smtClean="0"/>
              <a:pPr marL="38100">
                <a:lnSpc>
                  <a:spcPts val="2080"/>
                </a:lnSpc>
              </a:pPr>
              <a:t>5</a:t>
            </a:fld>
            <a:r>
              <a:rPr lang="en-US" spc="-185"/>
              <a:t> </a:t>
            </a:r>
            <a:endParaRPr lang="en-US" spc="-18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0382" y="1161889"/>
            <a:ext cx="17247235" cy="2827439"/>
            <a:chOff x="520547" y="1167383"/>
            <a:chExt cx="17247235" cy="2827439"/>
          </a:xfrm>
        </p:grpSpPr>
        <p:sp>
          <p:nvSpPr>
            <p:cNvPr id="3" name="object 3"/>
            <p:cNvSpPr/>
            <p:nvPr/>
          </p:nvSpPr>
          <p:spPr>
            <a:xfrm>
              <a:off x="533399" y="1167383"/>
              <a:ext cx="17221200" cy="2249805"/>
            </a:xfrm>
            <a:custGeom>
              <a:avLst/>
              <a:gdLst/>
              <a:ahLst/>
              <a:cxnLst/>
              <a:rect l="l" t="t" r="r" b="b"/>
              <a:pathLst>
                <a:path w="17221200" h="2249804">
                  <a:moveTo>
                    <a:pt x="17221200" y="0"/>
                  </a:moveTo>
                  <a:lnTo>
                    <a:pt x="0" y="0"/>
                  </a:lnTo>
                  <a:lnTo>
                    <a:pt x="0" y="2249424"/>
                  </a:lnTo>
                  <a:lnTo>
                    <a:pt x="17221200" y="2249424"/>
                  </a:lnTo>
                  <a:lnTo>
                    <a:pt x="17221200" y="0"/>
                  </a:lnTo>
                  <a:close/>
                </a:path>
              </a:pathLst>
            </a:custGeom>
            <a:solidFill>
              <a:srgbClr val="E0EDD2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38549" y="1792223"/>
              <a:ext cx="1904702" cy="212885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object 5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237790" y="1792223"/>
              <a:ext cx="1754504" cy="20574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6" name="object 6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55501" y="1820250"/>
              <a:ext cx="1814782" cy="2174572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7" name="object 7"/>
            <p:cNvSpPr/>
            <p:nvPr/>
          </p:nvSpPr>
          <p:spPr>
            <a:xfrm>
              <a:off x="520547" y="1181988"/>
              <a:ext cx="17247235" cy="15240"/>
            </a:xfrm>
            <a:custGeom>
              <a:avLst/>
              <a:gdLst/>
              <a:ahLst/>
              <a:cxnLst/>
              <a:rect l="l" t="t" r="r" b="b"/>
              <a:pathLst>
                <a:path w="17247235" h="15240">
                  <a:moveTo>
                    <a:pt x="0" y="15239"/>
                  </a:moveTo>
                  <a:lnTo>
                    <a:pt x="17246879" y="0"/>
                  </a:lnTo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537840" y="3974359"/>
            <a:ext cx="2110359" cy="882650"/>
          </a:xfrm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/>
          <a:p>
            <a:pPr marL="66675">
              <a:lnSpc>
                <a:spcPct val="100000"/>
              </a:lnSpc>
              <a:spcBef>
                <a:spcPts val="1240"/>
              </a:spcBef>
            </a:pPr>
            <a:r>
              <a:rPr sz="2000" b="1" spc="-55" dirty="0">
                <a:latin typeface="Gill Sans MT" panose="020B0502020104020203" pitchFamily="34" charset="0"/>
                <a:cs typeface="Arial"/>
              </a:rPr>
              <a:t>H</a:t>
            </a:r>
            <a:r>
              <a:rPr sz="2000" b="1" spc="-95" dirty="0">
                <a:latin typeface="Gill Sans MT" panose="020B0502020104020203" pitchFamily="34" charset="0"/>
                <a:cs typeface="Arial"/>
              </a:rPr>
              <a:t>end</a:t>
            </a:r>
            <a:r>
              <a:rPr sz="2000" b="1" spc="-114" dirty="0">
                <a:latin typeface="Gill Sans MT" panose="020B0502020104020203" pitchFamily="34" charset="0"/>
                <a:cs typeface="Arial"/>
              </a:rPr>
              <a:t>r</a:t>
            </a:r>
            <a:r>
              <a:rPr sz="2000" b="1" spc="85" dirty="0">
                <a:latin typeface="Gill Sans MT" panose="020B0502020104020203" pitchFamily="34" charset="0"/>
                <a:cs typeface="Arial"/>
              </a:rPr>
              <a:t>i</a:t>
            </a:r>
            <a:r>
              <a:rPr sz="2000" b="1" spc="-35" dirty="0">
                <a:latin typeface="Gill Sans MT" panose="020B0502020104020203" pitchFamily="34" charset="0"/>
                <a:cs typeface="Arial"/>
              </a:rPr>
              <a:t>k</a:t>
            </a:r>
            <a:r>
              <a:rPr sz="2000" b="1" spc="-100" dirty="0">
                <a:latin typeface="Gill Sans MT" panose="020B0502020104020203" pitchFamily="34" charset="0"/>
                <a:cs typeface="Arial"/>
              </a:rPr>
              <a:t> </a:t>
            </a:r>
            <a:r>
              <a:rPr sz="2000" b="1" spc="-90" dirty="0">
                <a:latin typeface="Gill Sans MT" panose="020B0502020104020203" pitchFamily="34" charset="0"/>
                <a:cs typeface="Arial"/>
              </a:rPr>
              <a:t>Yong</a:t>
            </a:r>
            <a:endParaRPr sz="2000" dirty="0">
              <a:latin typeface="Gill Sans MT" panose="020B0502020104020203" pitchFamily="34" charset="0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45"/>
              </a:spcBef>
            </a:pPr>
            <a:r>
              <a:rPr sz="1800" spc="-80" dirty="0">
                <a:latin typeface="Gill Sans MT" panose="020B0502020104020203" pitchFamily="34" charset="0"/>
                <a:cs typeface="Gill Sans MT"/>
              </a:rPr>
              <a:t>K</a:t>
            </a:r>
            <a:r>
              <a:rPr sz="1800" spc="10" dirty="0">
                <a:latin typeface="Gill Sans MT" panose="020B0502020104020203" pitchFamily="34" charset="0"/>
                <a:cs typeface="Gill Sans MT"/>
              </a:rPr>
              <a:t>o</a:t>
            </a:r>
            <a:r>
              <a:rPr sz="1800" spc="114" dirty="0">
                <a:latin typeface="Gill Sans MT" panose="020B0502020104020203" pitchFamily="34" charset="0"/>
                <a:cs typeface="Gill Sans MT"/>
              </a:rPr>
              <a:t>m</a:t>
            </a:r>
            <a:r>
              <a:rPr sz="1800" spc="20" dirty="0">
                <a:latin typeface="Gill Sans MT" panose="020B0502020104020203" pitchFamily="34" charset="0"/>
                <a:cs typeface="Gill Sans MT"/>
              </a:rPr>
              <a:t>i</a:t>
            </a:r>
            <a:r>
              <a:rPr sz="1800" spc="-25" dirty="0">
                <a:latin typeface="Gill Sans MT" panose="020B0502020104020203" pitchFamily="34" charset="0"/>
                <a:cs typeface="Gill Sans MT"/>
              </a:rPr>
              <a:t>s</a:t>
            </a:r>
            <a:r>
              <a:rPr sz="1800" spc="70" dirty="0">
                <a:latin typeface="Gill Sans MT" panose="020B0502020104020203" pitchFamily="34" charset="0"/>
                <a:cs typeface="Gill Sans MT"/>
              </a:rPr>
              <a:t>a</a:t>
            </a:r>
            <a:r>
              <a:rPr sz="1800" spc="50" dirty="0">
                <a:latin typeface="Gill Sans MT" panose="020B0502020104020203" pitchFamily="34" charset="0"/>
                <a:cs typeface="Gill Sans MT"/>
              </a:rPr>
              <a:t>r</a:t>
            </a:r>
            <a:r>
              <a:rPr sz="1800" spc="80" dirty="0">
                <a:latin typeface="Gill Sans MT" panose="020B0502020104020203" pitchFamily="34" charset="0"/>
                <a:cs typeface="Gill Sans MT"/>
              </a:rPr>
              <a:t>i</a:t>
            </a:r>
            <a:r>
              <a:rPr sz="1800" spc="-10" dirty="0">
                <a:latin typeface="Gill Sans MT" panose="020B0502020104020203" pitchFamily="34" charset="0"/>
                <a:cs typeface="Gill Sans MT"/>
              </a:rPr>
              <a:t>s</a:t>
            </a:r>
            <a:r>
              <a:rPr sz="1800" spc="-8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sz="1800" spc="-105" dirty="0">
                <a:latin typeface="Gill Sans MT" panose="020B0502020104020203" pitchFamily="34" charset="0"/>
                <a:cs typeface="Gill Sans MT"/>
              </a:rPr>
              <a:t>U</a:t>
            </a:r>
            <a:r>
              <a:rPr sz="1800" spc="65" dirty="0">
                <a:latin typeface="Gill Sans MT" panose="020B0502020104020203" pitchFamily="34" charset="0"/>
                <a:cs typeface="Gill Sans MT"/>
              </a:rPr>
              <a:t>t</a:t>
            </a:r>
            <a:r>
              <a:rPr sz="1800" spc="195" dirty="0">
                <a:latin typeface="Gill Sans MT" panose="020B0502020104020203" pitchFamily="34" charset="0"/>
                <a:cs typeface="Gill Sans MT"/>
              </a:rPr>
              <a:t>ama</a:t>
            </a:r>
            <a:endParaRPr sz="18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27821" y="3974359"/>
            <a:ext cx="1844675" cy="882650"/>
          </a:xfrm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40"/>
              </a:spcBef>
            </a:pPr>
            <a:r>
              <a:rPr sz="2000" b="1" spc="-55" dirty="0">
                <a:latin typeface="Gill Sans MT" panose="020B0502020104020203" pitchFamily="34" charset="0"/>
                <a:cs typeface="Arial"/>
              </a:rPr>
              <a:t>H</a:t>
            </a:r>
            <a:r>
              <a:rPr sz="2000" b="1" spc="-110" dirty="0">
                <a:latin typeface="Gill Sans MT" panose="020B0502020104020203" pitchFamily="34" charset="0"/>
                <a:cs typeface="Arial"/>
              </a:rPr>
              <a:t>e</a:t>
            </a:r>
            <a:r>
              <a:rPr sz="2000" b="1" spc="-85" dirty="0">
                <a:latin typeface="Gill Sans MT" panose="020B0502020104020203" pitchFamily="34" charset="0"/>
                <a:cs typeface="Arial"/>
              </a:rPr>
              <a:t>r</a:t>
            </a:r>
            <a:r>
              <a:rPr sz="2000" b="1" spc="-175" dirty="0">
                <a:latin typeface="Gill Sans MT" panose="020B0502020104020203" pitchFamily="34" charset="0"/>
                <a:cs typeface="Arial"/>
              </a:rPr>
              <a:t>m</a:t>
            </a:r>
            <a:r>
              <a:rPr sz="2000" b="1" spc="-220" dirty="0">
                <a:latin typeface="Gill Sans MT" panose="020B0502020104020203" pitchFamily="34" charset="0"/>
                <a:cs typeface="Arial"/>
              </a:rPr>
              <a:t>es</a:t>
            </a:r>
            <a:r>
              <a:rPr sz="2000" b="1" spc="-100" dirty="0">
                <a:latin typeface="Gill Sans MT" panose="020B0502020104020203" pitchFamily="34" charset="0"/>
                <a:cs typeface="Arial"/>
              </a:rPr>
              <a:t> </a:t>
            </a:r>
            <a:r>
              <a:rPr sz="2000" b="1" spc="-80" dirty="0">
                <a:latin typeface="Gill Sans MT" panose="020B0502020104020203" pitchFamily="34" charset="0"/>
                <a:cs typeface="Arial"/>
              </a:rPr>
              <a:t>Tha</a:t>
            </a:r>
            <a:r>
              <a:rPr sz="2000" b="1" spc="-130" dirty="0">
                <a:latin typeface="Gill Sans MT" panose="020B0502020104020203" pitchFamily="34" charset="0"/>
                <a:cs typeface="Arial"/>
              </a:rPr>
              <a:t>m</a:t>
            </a:r>
            <a:r>
              <a:rPr sz="2000" b="1" spc="-114" dirty="0">
                <a:latin typeface="Gill Sans MT" panose="020B0502020104020203" pitchFamily="34" charset="0"/>
                <a:cs typeface="Arial"/>
              </a:rPr>
              <a:t>r</a:t>
            </a:r>
            <a:r>
              <a:rPr sz="2000" b="1" spc="85" dirty="0">
                <a:latin typeface="Gill Sans MT" panose="020B0502020104020203" pitchFamily="34" charset="0"/>
                <a:cs typeface="Arial"/>
              </a:rPr>
              <a:t>i</a:t>
            </a:r>
            <a:r>
              <a:rPr sz="2000" b="1" spc="-140" dirty="0">
                <a:latin typeface="Gill Sans MT" panose="020B0502020104020203" pitchFamily="34" charset="0"/>
                <a:cs typeface="Arial"/>
              </a:rPr>
              <a:t>n</a:t>
            </a:r>
            <a:endParaRPr sz="2000" dirty="0">
              <a:latin typeface="Gill Sans MT" panose="020B0502020104020203" pitchFamily="34" charset="0"/>
              <a:cs typeface="Arial"/>
            </a:endParaRPr>
          </a:p>
          <a:p>
            <a:pPr marL="28575" algn="ctr">
              <a:lnSpc>
                <a:spcPct val="100000"/>
              </a:lnSpc>
              <a:spcBef>
                <a:spcPts val="1045"/>
              </a:spcBef>
            </a:pPr>
            <a:r>
              <a:rPr sz="1800" spc="25" dirty="0">
                <a:latin typeface="Gill Sans MT" panose="020B0502020104020203" pitchFamily="34" charset="0"/>
                <a:cs typeface="Gill Sans MT"/>
              </a:rPr>
              <a:t>Komisaris</a:t>
            </a:r>
            <a:endParaRPr sz="18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652118" y="3959770"/>
            <a:ext cx="2190115" cy="882650"/>
          </a:xfrm>
          <a:prstGeom prst="rect">
            <a:avLst/>
          </a:prstGeom>
        </p:spPr>
        <p:txBody>
          <a:bodyPr vert="horz" wrap="square" lIns="0" tIns="157480" rIns="0" bIns="0" rtlCol="0">
            <a:spAutoFit/>
          </a:bodyPr>
          <a:lstStyle/>
          <a:p>
            <a:pPr marR="15875" algn="ctr">
              <a:lnSpc>
                <a:spcPct val="100000"/>
              </a:lnSpc>
              <a:spcBef>
                <a:spcPts val="1240"/>
              </a:spcBef>
            </a:pPr>
            <a:r>
              <a:rPr sz="2000" b="1" spc="-75" dirty="0">
                <a:latin typeface="Gill Sans MT" panose="020B0502020104020203" pitchFamily="34" charset="0"/>
                <a:cs typeface="Arial"/>
              </a:rPr>
              <a:t>Al</a:t>
            </a:r>
            <a:r>
              <a:rPr sz="2000" b="1" spc="-105" dirty="0">
                <a:latin typeface="Gill Sans MT" panose="020B0502020104020203" pitchFamily="34" charset="0"/>
                <a:cs typeface="Arial"/>
              </a:rPr>
              <a:t>w</a:t>
            </a:r>
            <a:r>
              <a:rPr sz="2000" b="1" spc="85" dirty="0">
                <a:latin typeface="Gill Sans MT" panose="020B0502020104020203" pitchFamily="34" charset="0"/>
                <a:cs typeface="Arial"/>
              </a:rPr>
              <a:t>i</a:t>
            </a:r>
            <a:r>
              <a:rPr sz="2000" b="1" spc="-120" dirty="0">
                <a:latin typeface="Gill Sans MT" panose="020B0502020104020203" pitchFamily="34" charset="0"/>
                <a:cs typeface="Arial"/>
              </a:rPr>
              <a:t> </a:t>
            </a:r>
            <a:r>
              <a:rPr sz="2000" b="1" spc="-170" dirty="0">
                <a:latin typeface="Gill Sans MT" panose="020B0502020104020203" pitchFamily="34" charset="0"/>
                <a:cs typeface="Arial"/>
              </a:rPr>
              <a:t>Kosa</a:t>
            </a:r>
            <a:r>
              <a:rPr sz="2000" b="1" spc="-150" dirty="0">
                <a:latin typeface="Gill Sans MT" panose="020B0502020104020203" pitchFamily="34" charset="0"/>
                <a:cs typeface="Arial"/>
              </a:rPr>
              <a:t>s</a:t>
            </a:r>
            <a:r>
              <a:rPr sz="2000" b="1" spc="85" dirty="0">
                <a:latin typeface="Gill Sans MT" panose="020B0502020104020203" pitchFamily="34" charset="0"/>
                <a:cs typeface="Arial"/>
              </a:rPr>
              <a:t>i</a:t>
            </a:r>
            <a:r>
              <a:rPr sz="2000" b="1" spc="-140" dirty="0">
                <a:latin typeface="Gill Sans MT" panose="020B0502020104020203" pitchFamily="34" charset="0"/>
                <a:cs typeface="Arial"/>
              </a:rPr>
              <a:t>h</a:t>
            </a:r>
            <a:endParaRPr sz="2000" dirty="0">
              <a:latin typeface="Gill Sans MT" panose="020B0502020104020203" pitchFamily="34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45"/>
              </a:spcBef>
            </a:pPr>
            <a:r>
              <a:rPr sz="1800" spc="25" dirty="0">
                <a:latin typeface="Gill Sans MT" panose="020B0502020104020203" pitchFamily="34" charset="0"/>
                <a:cs typeface="Gill Sans MT"/>
              </a:rPr>
              <a:t>Komisaris</a:t>
            </a:r>
            <a:r>
              <a:rPr sz="1800" spc="-12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sz="1800" spc="65" dirty="0">
                <a:latin typeface="Gill Sans MT" panose="020B0502020104020203" pitchFamily="34" charset="0"/>
                <a:cs typeface="Gill Sans MT"/>
              </a:rPr>
              <a:t>Independen</a:t>
            </a:r>
            <a:endParaRPr sz="18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29" name="object 2">
            <a:extLst>
              <a:ext uri="{FF2B5EF4-FFF2-40B4-BE49-F238E27FC236}">
                <a16:creationId xmlns:a16="http://schemas.microsoft.com/office/drawing/2014/main" id="{A3052A56-FEE7-15C3-A3E3-C500B8093F77}"/>
              </a:ext>
            </a:extLst>
          </p:cNvPr>
          <p:cNvSpPr txBox="1">
            <a:spLocks/>
          </p:cNvSpPr>
          <p:nvPr/>
        </p:nvSpPr>
        <p:spPr>
          <a:xfrm>
            <a:off x="445719" y="382269"/>
            <a:ext cx="1334008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lvl1pPr>
              <a:defRPr sz="4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>
              <a:spcBef>
                <a:spcPts val="105"/>
              </a:spcBef>
            </a:pPr>
            <a:r>
              <a:rPr lang="en-US" sz="4000" b="0" kern="0" spc="60" dirty="0">
                <a:solidFill>
                  <a:srgbClr val="131313"/>
                </a:solidFill>
                <a:latin typeface="Gill Sans MT" panose="020B0502020104020203" pitchFamily="34" charset="0"/>
                <a:cs typeface="Tw Cen MT"/>
              </a:rPr>
              <a:t>MANAJEMEN</a:t>
            </a:r>
            <a:endParaRPr lang="en-US" kern="0" dirty="0">
              <a:latin typeface="Gill Sans MT" panose="020B0502020104020203" pitchFamily="34" charset="0"/>
              <a:cs typeface="Tw Cen MT"/>
            </a:endParaRPr>
          </a:p>
        </p:txBody>
      </p:sp>
      <p:grpSp>
        <p:nvGrpSpPr>
          <p:cNvPr id="30" name="object 2">
            <a:extLst>
              <a:ext uri="{FF2B5EF4-FFF2-40B4-BE49-F238E27FC236}">
                <a16:creationId xmlns:a16="http://schemas.microsoft.com/office/drawing/2014/main" id="{3FED2851-F4B2-6613-F866-712CC6E049C0}"/>
              </a:ext>
            </a:extLst>
          </p:cNvPr>
          <p:cNvGrpSpPr/>
          <p:nvPr/>
        </p:nvGrpSpPr>
        <p:grpSpPr>
          <a:xfrm>
            <a:off x="682116" y="5230001"/>
            <a:ext cx="17221200" cy="2932401"/>
            <a:chOff x="533399" y="1167383"/>
            <a:chExt cx="17221200" cy="2932401"/>
          </a:xfrm>
        </p:grpSpPr>
        <p:sp>
          <p:nvSpPr>
            <p:cNvPr id="31" name="object 3">
              <a:extLst>
                <a:ext uri="{FF2B5EF4-FFF2-40B4-BE49-F238E27FC236}">
                  <a16:creationId xmlns:a16="http://schemas.microsoft.com/office/drawing/2014/main" id="{1708A1BE-F0D8-D05E-97A8-7523F4570B92}"/>
                </a:ext>
              </a:extLst>
            </p:cNvPr>
            <p:cNvSpPr/>
            <p:nvPr/>
          </p:nvSpPr>
          <p:spPr>
            <a:xfrm>
              <a:off x="533399" y="1167383"/>
              <a:ext cx="17221200" cy="2249805"/>
            </a:xfrm>
            <a:custGeom>
              <a:avLst/>
              <a:gdLst/>
              <a:ahLst/>
              <a:cxnLst/>
              <a:rect l="l" t="t" r="r" b="b"/>
              <a:pathLst>
                <a:path w="17221200" h="2249804">
                  <a:moveTo>
                    <a:pt x="17221200" y="0"/>
                  </a:moveTo>
                  <a:lnTo>
                    <a:pt x="0" y="0"/>
                  </a:lnTo>
                  <a:lnTo>
                    <a:pt x="0" y="2249424"/>
                  </a:lnTo>
                  <a:lnTo>
                    <a:pt x="17221200" y="2249424"/>
                  </a:lnTo>
                  <a:lnTo>
                    <a:pt x="17221200" y="0"/>
                  </a:lnTo>
                  <a:close/>
                </a:path>
              </a:pathLst>
            </a:custGeom>
            <a:solidFill>
              <a:srgbClr val="E0EDD2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pic>
          <p:nvPicPr>
            <p:cNvPr id="32" name="object 4">
              <a:extLst>
                <a:ext uri="{FF2B5EF4-FFF2-40B4-BE49-F238E27FC236}">
                  <a16:creationId xmlns:a16="http://schemas.microsoft.com/office/drawing/2014/main" id="{F0B7A8EC-A596-A856-A4F5-492680E3795F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175883" y="1895855"/>
              <a:ext cx="1998702" cy="220392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3" name="object 5">
              <a:extLst>
                <a:ext uri="{FF2B5EF4-FFF2-40B4-BE49-F238E27FC236}">
                  <a16:creationId xmlns:a16="http://schemas.microsoft.com/office/drawing/2014/main" id="{188EA214-FC8B-300B-8AF3-80E5C783F372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561468" y="1895854"/>
              <a:ext cx="1904702" cy="220392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4" name="object 6">
              <a:extLst>
                <a:ext uri="{FF2B5EF4-FFF2-40B4-BE49-F238E27FC236}">
                  <a16:creationId xmlns:a16="http://schemas.microsoft.com/office/drawing/2014/main" id="{8D396D28-2E66-A0A6-E1E7-13B1EDF56212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820266" y="2042384"/>
              <a:ext cx="1845302" cy="20574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5" name="object 7">
              <a:extLst>
                <a:ext uri="{FF2B5EF4-FFF2-40B4-BE49-F238E27FC236}">
                  <a16:creationId xmlns:a16="http://schemas.microsoft.com/office/drawing/2014/main" id="{B7C68494-E5DB-821D-EF39-C7174F579281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2" r="362"/>
            <a:stretch/>
          </p:blipFill>
          <p:spPr>
            <a:xfrm>
              <a:off x="1908683" y="1895854"/>
              <a:ext cx="1818687" cy="215360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7" name="object 9">
            <a:extLst>
              <a:ext uri="{FF2B5EF4-FFF2-40B4-BE49-F238E27FC236}">
                <a16:creationId xmlns:a16="http://schemas.microsoft.com/office/drawing/2014/main" id="{AD8AF423-F5E3-C42D-8A63-6B01F8D3F12D}"/>
              </a:ext>
            </a:extLst>
          </p:cNvPr>
          <p:cNvSpPr txBox="1"/>
          <p:nvPr/>
        </p:nvSpPr>
        <p:spPr>
          <a:xfrm>
            <a:off x="1488383" y="8075901"/>
            <a:ext cx="2705735" cy="883919"/>
          </a:xfrm>
          <a:prstGeom prst="rect">
            <a:avLst/>
          </a:prstGeom>
        </p:spPr>
        <p:txBody>
          <a:bodyPr vert="horz" wrap="square" lIns="0" tIns="1587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0"/>
              </a:spcBef>
            </a:pPr>
            <a:r>
              <a:rPr sz="2000" b="1" spc="-35" dirty="0">
                <a:latin typeface="Gill Sans MT" panose="020B0502020104020203" pitchFamily="34" charset="0"/>
                <a:cs typeface="Arial"/>
              </a:rPr>
              <a:t>Winc</a:t>
            </a:r>
            <a:r>
              <a:rPr sz="2000" b="1" spc="-30" dirty="0">
                <a:latin typeface="Gill Sans MT" panose="020B0502020104020203" pitchFamily="34" charset="0"/>
                <a:cs typeface="Arial"/>
              </a:rPr>
              <a:t>ent</a:t>
            </a:r>
            <a:r>
              <a:rPr sz="2000" b="1" spc="-100" dirty="0">
                <a:latin typeface="Gill Sans MT" panose="020B0502020104020203" pitchFamily="34" charset="0"/>
                <a:cs typeface="Arial"/>
              </a:rPr>
              <a:t> </a:t>
            </a:r>
            <a:r>
              <a:rPr sz="2000" b="1" spc="-140" dirty="0">
                <a:latin typeface="Gill Sans MT" panose="020B0502020104020203" pitchFamily="34" charset="0"/>
                <a:cs typeface="Arial"/>
              </a:rPr>
              <a:t>Y</a:t>
            </a:r>
            <a:r>
              <a:rPr sz="2000" b="1" spc="-120" dirty="0">
                <a:latin typeface="Gill Sans MT" panose="020B0502020104020203" pitchFamily="34" charset="0"/>
                <a:cs typeface="Arial"/>
              </a:rPr>
              <a:t>u</a:t>
            </a:r>
            <a:r>
              <a:rPr sz="2000" b="1" spc="-70" dirty="0">
                <a:latin typeface="Gill Sans MT" panose="020B0502020104020203" pitchFamily="34" charset="0"/>
                <a:cs typeface="Arial"/>
              </a:rPr>
              <a:t>nan</a:t>
            </a:r>
            <a:r>
              <a:rPr sz="2000" b="1" spc="-65" dirty="0">
                <a:latin typeface="Gill Sans MT" panose="020B0502020104020203" pitchFamily="34" charset="0"/>
                <a:cs typeface="Arial"/>
              </a:rPr>
              <a:t>d</a:t>
            </a:r>
            <a:r>
              <a:rPr sz="2000" b="1" spc="55" dirty="0">
                <a:latin typeface="Gill Sans MT" panose="020B0502020104020203" pitchFamily="34" charset="0"/>
                <a:cs typeface="Arial"/>
              </a:rPr>
              <a:t>a</a:t>
            </a:r>
            <a:r>
              <a:rPr sz="2000" b="1" spc="-125" dirty="0">
                <a:latin typeface="Gill Sans MT" panose="020B0502020104020203" pitchFamily="34" charset="0"/>
                <a:cs typeface="Arial"/>
              </a:rPr>
              <a:t> </a:t>
            </a:r>
            <a:r>
              <a:rPr sz="2000" b="1" spc="-90" dirty="0">
                <a:latin typeface="Gill Sans MT" panose="020B0502020104020203" pitchFamily="34" charset="0"/>
                <a:cs typeface="Arial"/>
              </a:rPr>
              <a:t>Yong</a:t>
            </a:r>
            <a:endParaRPr sz="2000" dirty="0">
              <a:latin typeface="Gill Sans MT" panose="020B0502020104020203" pitchFamily="34" charset="0"/>
              <a:cs typeface="Arial"/>
            </a:endParaRPr>
          </a:p>
          <a:p>
            <a:pPr marL="3810" algn="ctr">
              <a:lnSpc>
                <a:spcPct val="100000"/>
              </a:lnSpc>
              <a:spcBef>
                <a:spcPts val="1045"/>
              </a:spcBef>
            </a:pPr>
            <a:r>
              <a:rPr lang="en-US" sz="1800" spc="-35" dirty="0" err="1">
                <a:latin typeface="Gill Sans MT" panose="020B0502020104020203" pitchFamily="34" charset="0"/>
                <a:cs typeface="Gill Sans MT"/>
              </a:rPr>
              <a:t>Direktur</a:t>
            </a:r>
            <a:r>
              <a:rPr lang="en-US" sz="1800" spc="-3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800" spc="-35" dirty="0" err="1">
                <a:latin typeface="Gill Sans MT" panose="020B0502020104020203" pitchFamily="34" charset="0"/>
                <a:cs typeface="Gill Sans MT"/>
              </a:rPr>
              <a:t>Utama</a:t>
            </a:r>
            <a:endParaRPr sz="18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38" name="object 10">
            <a:extLst>
              <a:ext uri="{FF2B5EF4-FFF2-40B4-BE49-F238E27FC236}">
                <a16:creationId xmlns:a16="http://schemas.microsoft.com/office/drawing/2014/main" id="{D0D62D7D-A12A-A838-D435-5C3F480782EB}"/>
              </a:ext>
            </a:extLst>
          </p:cNvPr>
          <p:cNvSpPr txBox="1"/>
          <p:nvPr/>
        </p:nvSpPr>
        <p:spPr>
          <a:xfrm>
            <a:off x="6230183" y="8075901"/>
            <a:ext cx="2233295" cy="883919"/>
          </a:xfrm>
          <a:prstGeom prst="rect">
            <a:avLst/>
          </a:prstGeom>
        </p:spPr>
        <p:txBody>
          <a:bodyPr vert="horz" wrap="square" lIns="0" tIns="1587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0"/>
              </a:spcBef>
            </a:pPr>
            <a:r>
              <a:rPr sz="2000" b="1" spc="-100" dirty="0">
                <a:latin typeface="Gill Sans MT" panose="020B0502020104020203" pitchFamily="34" charset="0"/>
                <a:cs typeface="Arial"/>
              </a:rPr>
              <a:t>Flo</a:t>
            </a:r>
            <a:r>
              <a:rPr sz="2000" b="1" spc="-85" dirty="0">
                <a:latin typeface="Gill Sans MT" panose="020B0502020104020203" pitchFamily="34" charset="0"/>
                <a:cs typeface="Arial"/>
              </a:rPr>
              <a:t>r</a:t>
            </a:r>
            <a:r>
              <a:rPr sz="2000" b="1" spc="55" dirty="0">
                <a:latin typeface="Gill Sans MT" panose="020B0502020104020203" pitchFamily="34" charset="0"/>
                <a:cs typeface="Arial"/>
              </a:rPr>
              <a:t>a</a:t>
            </a:r>
            <a:r>
              <a:rPr sz="2000" b="1" spc="-100" dirty="0">
                <a:latin typeface="Gill Sans MT" panose="020B0502020104020203" pitchFamily="34" charset="0"/>
                <a:cs typeface="Arial"/>
              </a:rPr>
              <a:t> </a:t>
            </a:r>
            <a:r>
              <a:rPr sz="2000" b="1" spc="-180" dirty="0">
                <a:latin typeface="Gill Sans MT" panose="020B0502020104020203" pitchFamily="34" charset="0"/>
                <a:cs typeface="Arial"/>
              </a:rPr>
              <a:t>C</a:t>
            </a:r>
            <a:r>
              <a:rPr sz="2000" b="1" spc="-70" dirty="0">
                <a:latin typeface="Gill Sans MT" panose="020B0502020104020203" pitchFamily="34" charset="0"/>
                <a:cs typeface="Arial"/>
              </a:rPr>
              <a:t>han</a:t>
            </a:r>
            <a:r>
              <a:rPr sz="2000" b="1" spc="-65" dirty="0">
                <a:latin typeface="Gill Sans MT" panose="020B0502020104020203" pitchFamily="34" charset="0"/>
                <a:cs typeface="Arial"/>
              </a:rPr>
              <a:t>d</a:t>
            </a:r>
            <a:r>
              <a:rPr sz="2000" b="1" spc="-114" dirty="0">
                <a:latin typeface="Gill Sans MT" panose="020B0502020104020203" pitchFamily="34" charset="0"/>
                <a:cs typeface="Arial"/>
              </a:rPr>
              <a:t>r</a:t>
            </a:r>
            <a:r>
              <a:rPr sz="2000" b="1" spc="55" dirty="0">
                <a:latin typeface="Gill Sans MT" panose="020B0502020104020203" pitchFamily="34" charset="0"/>
                <a:cs typeface="Arial"/>
              </a:rPr>
              <a:t>a</a:t>
            </a:r>
            <a:endParaRPr sz="2000" dirty="0">
              <a:latin typeface="Gill Sans MT" panose="020B0502020104020203" pitchFamily="34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45"/>
              </a:spcBef>
            </a:pPr>
            <a:r>
              <a:rPr lang="en-US" sz="1800" spc="-35" dirty="0" err="1">
                <a:latin typeface="Gill Sans MT" panose="020B0502020104020203" pitchFamily="34" charset="0"/>
                <a:cs typeface="Gill Sans MT"/>
              </a:rPr>
              <a:t>Direktur</a:t>
            </a:r>
            <a:r>
              <a:rPr lang="en-US" sz="1800" spc="-3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800" spc="-35" dirty="0" err="1">
                <a:latin typeface="Gill Sans MT" panose="020B0502020104020203" pitchFamily="34" charset="0"/>
                <a:cs typeface="Gill Sans MT"/>
              </a:rPr>
              <a:t>Keuangan</a:t>
            </a:r>
            <a:endParaRPr sz="18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39" name="object 11">
            <a:extLst>
              <a:ext uri="{FF2B5EF4-FFF2-40B4-BE49-F238E27FC236}">
                <a16:creationId xmlns:a16="http://schemas.microsoft.com/office/drawing/2014/main" id="{9521EC58-2A11-ACB5-AA4C-8004D5736666}"/>
              </a:ext>
            </a:extLst>
          </p:cNvPr>
          <p:cNvSpPr txBox="1"/>
          <p:nvPr/>
        </p:nvSpPr>
        <p:spPr>
          <a:xfrm>
            <a:off x="10572059" y="8075901"/>
            <a:ext cx="2138680" cy="1150315"/>
          </a:xfrm>
          <a:prstGeom prst="rect">
            <a:avLst/>
          </a:prstGeom>
        </p:spPr>
        <p:txBody>
          <a:bodyPr vert="horz" wrap="square" lIns="0" tIns="1587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0"/>
              </a:spcBef>
            </a:pPr>
            <a:r>
              <a:rPr sz="2000" b="1" spc="-55" dirty="0">
                <a:latin typeface="Gill Sans MT" panose="020B0502020104020203" pitchFamily="34" charset="0"/>
                <a:cs typeface="Arial"/>
              </a:rPr>
              <a:t>H</a:t>
            </a:r>
            <a:r>
              <a:rPr sz="2000" b="1" spc="-105" dirty="0">
                <a:latin typeface="Gill Sans MT" panose="020B0502020104020203" pitchFamily="34" charset="0"/>
                <a:cs typeface="Arial"/>
              </a:rPr>
              <a:t>eny</a:t>
            </a:r>
            <a:r>
              <a:rPr sz="2000" b="1" spc="-125" dirty="0">
                <a:latin typeface="Gill Sans MT" panose="020B0502020104020203" pitchFamily="34" charset="0"/>
                <a:cs typeface="Arial"/>
              </a:rPr>
              <a:t> </a:t>
            </a:r>
            <a:r>
              <a:rPr sz="2000" b="1" spc="-180" dirty="0">
                <a:latin typeface="Gill Sans MT" panose="020B0502020104020203" pitchFamily="34" charset="0"/>
                <a:cs typeface="Arial"/>
              </a:rPr>
              <a:t>C</a:t>
            </a:r>
            <a:r>
              <a:rPr sz="2000" b="1" spc="55" dirty="0">
                <a:latin typeface="Gill Sans MT" panose="020B0502020104020203" pitchFamily="34" charset="0"/>
                <a:cs typeface="Arial"/>
              </a:rPr>
              <a:t>a</a:t>
            </a:r>
            <a:r>
              <a:rPr sz="2000" b="1" spc="-55" dirty="0">
                <a:latin typeface="Gill Sans MT" panose="020B0502020104020203" pitchFamily="34" charset="0"/>
                <a:cs typeface="Arial"/>
              </a:rPr>
              <a:t>hya</a:t>
            </a:r>
            <a:r>
              <a:rPr sz="2000" b="1" spc="-50" dirty="0">
                <a:latin typeface="Gill Sans MT" panose="020B0502020104020203" pitchFamily="34" charset="0"/>
                <a:cs typeface="Arial"/>
              </a:rPr>
              <a:t>d</a:t>
            </a:r>
            <a:r>
              <a:rPr sz="2000" b="1" spc="85" dirty="0">
                <a:latin typeface="Gill Sans MT" panose="020B0502020104020203" pitchFamily="34" charset="0"/>
                <a:cs typeface="Arial"/>
              </a:rPr>
              <a:t>i</a:t>
            </a:r>
            <a:endParaRPr sz="2000" dirty="0">
              <a:latin typeface="Gill Sans MT" panose="020B0502020104020203" pitchFamily="34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45"/>
              </a:spcBef>
            </a:pPr>
            <a:r>
              <a:rPr lang="en-US" sz="1800" spc="-35" dirty="0" err="1">
                <a:latin typeface="Gill Sans MT" panose="020B0502020104020203" pitchFamily="34" charset="0"/>
                <a:cs typeface="Gill Sans MT"/>
              </a:rPr>
              <a:t>Direktur</a:t>
            </a:r>
            <a:r>
              <a:rPr lang="en-US" sz="1800" spc="-3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800" spc="-35" dirty="0" err="1">
                <a:latin typeface="Gill Sans MT" panose="020B0502020104020203" pitchFamily="34" charset="0"/>
                <a:cs typeface="Gill Sans MT"/>
              </a:rPr>
              <a:t>Bisnis</a:t>
            </a:r>
            <a:r>
              <a:rPr lang="en-US" sz="1800" spc="-35" dirty="0">
                <a:latin typeface="Gill Sans MT" panose="020B0502020104020203" pitchFamily="34" charset="0"/>
                <a:cs typeface="Gill Sans MT"/>
              </a:rPr>
              <a:t> &amp; </a:t>
            </a:r>
            <a:r>
              <a:rPr lang="en-US" sz="1800" spc="-35" dirty="0" err="1">
                <a:latin typeface="Gill Sans MT" panose="020B0502020104020203" pitchFamily="34" charset="0"/>
                <a:cs typeface="Gill Sans MT"/>
              </a:rPr>
              <a:t>Administrasi</a:t>
            </a:r>
            <a:endParaRPr sz="18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40" name="object 12">
            <a:extLst>
              <a:ext uri="{FF2B5EF4-FFF2-40B4-BE49-F238E27FC236}">
                <a16:creationId xmlns:a16="http://schemas.microsoft.com/office/drawing/2014/main" id="{4C2D597F-AAA2-8F6D-8737-EAEC39E772D3}"/>
              </a:ext>
            </a:extLst>
          </p:cNvPr>
          <p:cNvSpPr txBox="1"/>
          <p:nvPr/>
        </p:nvSpPr>
        <p:spPr>
          <a:xfrm>
            <a:off x="14624120" y="8075901"/>
            <a:ext cx="2352040" cy="883919"/>
          </a:xfrm>
          <a:prstGeom prst="rect">
            <a:avLst/>
          </a:prstGeom>
        </p:spPr>
        <p:txBody>
          <a:bodyPr vert="horz" wrap="square" lIns="0" tIns="1587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50"/>
              </a:spcBef>
            </a:pPr>
            <a:r>
              <a:rPr sz="2000" b="1" spc="-80" dirty="0">
                <a:latin typeface="Gill Sans MT" panose="020B0502020104020203" pitchFamily="34" charset="0"/>
                <a:cs typeface="Arial"/>
              </a:rPr>
              <a:t>Sudaryanto</a:t>
            </a:r>
            <a:endParaRPr sz="2000" dirty="0">
              <a:latin typeface="Gill Sans MT" panose="020B0502020104020203" pitchFamily="34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45"/>
              </a:spcBef>
            </a:pPr>
            <a:r>
              <a:rPr lang="en-US" sz="1800" spc="-35" dirty="0" err="1">
                <a:latin typeface="Gill Sans MT" panose="020B0502020104020203" pitchFamily="34" charset="0"/>
                <a:cs typeface="Gill Sans MT"/>
              </a:rPr>
              <a:t>Direktur</a:t>
            </a:r>
            <a:r>
              <a:rPr lang="en-US" sz="1800" spc="-35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800" spc="-35" dirty="0" err="1">
                <a:latin typeface="Gill Sans MT" panose="020B0502020104020203" pitchFamily="34" charset="0"/>
                <a:cs typeface="Gill Sans MT"/>
              </a:rPr>
              <a:t>Operasional</a:t>
            </a:r>
            <a:endParaRPr sz="18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0401AA4-AFC2-946B-2E1C-9EABC294536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2080"/>
              </a:lnSpc>
            </a:pPr>
            <a:fld id="{81D60167-4931-47E6-BA6A-407CBD079E47}" type="slidenum">
              <a:rPr lang="en-US" spc="25" smtClean="0"/>
              <a:pPr marL="38100">
                <a:lnSpc>
                  <a:spcPts val="2080"/>
                </a:lnSpc>
              </a:pPr>
              <a:t>6</a:t>
            </a:fld>
            <a:r>
              <a:rPr lang="en-US" spc="-185"/>
              <a:t> </a:t>
            </a:r>
            <a:endParaRPr lang="en-US" spc="-185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193292" y="0"/>
            <a:ext cx="16789908" cy="10287000"/>
            <a:chOff x="1193292" y="0"/>
            <a:chExt cx="16789908" cy="1028700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873090" y="382306"/>
              <a:ext cx="2056137" cy="53577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222479" y="0"/>
              <a:ext cx="3607308" cy="1028699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594335" y="0"/>
              <a:ext cx="3235451" cy="10287000"/>
            </a:xfrm>
            <a:custGeom>
              <a:avLst/>
              <a:gdLst/>
              <a:ahLst/>
              <a:cxnLst/>
              <a:rect l="l" t="t" r="r" b="b"/>
              <a:pathLst>
                <a:path w="2856230" h="10287000">
                  <a:moveTo>
                    <a:pt x="2855976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2855976" y="10287000"/>
                  </a:lnTo>
                  <a:lnTo>
                    <a:pt x="2855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14100810" y="1821497"/>
              <a:ext cx="3882390" cy="5589905"/>
            </a:xfrm>
            <a:custGeom>
              <a:avLst/>
              <a:gdLst/>
              <a:ahLst/>
              <a:cxnLst/>
              <a:rect l="l" t="t" r="r" b="b"/>
              <a:pathLst>
                <a:path w="3882390" h="5589905">
                  <a:moveTo>
                    <a:pt x="3882263" y="0"/>
                  </a:moveTo>
                  <a:lnTo>
                    <a:pt x="1444117" y="0"/>
                  </a:lnTo>
                  <a:lnTo>
                    <a:pt x="696595" y="2879852"/>
                  </a:lnTo>
                  <a:lnTo>
                    <a:pt x="741370" y="2841456"/>
                  </a:lnTo>
                  <a:lnTo>
                    <a:pt x="785545" y="2804697"/>
                  </a:lnTo>
                  <a:lnTo>
                    <a:pt x="829120" y="2769574"/>
                  </a:lnTo>
                  <a:lnTo>
                    <a:pt x="872094" y="2736087"/>
                  </a:lnTo>
                  <a:lnTo>
                    <a:pt x="914467" y="2704235"/>
                  </a:lnTo>
                  <a:lnTo>
                    <a:pt x="956239" y="2674018"/>
                  </a:lnTo>
                  <a:lnTo>
                    <a:pt x="997409" y="2645436"/>
                  </a:lnTo>
                  <a:lnTo>
                    <a:pt x="1037977" y="2618487"/>
                  </a:lnTo>
                  <a:lnTo>
                    <a:pt x="1077942" y="2593173"/>
                  </a:lnTo>
                  <a:lnTo>
                    <a:pt x="1117305" y="2569493"/>
                  </a:lnTo>
                  <a:lnTo>
                    <a:pt x="1156064" y="2547446"/>
                  </a:lnTo>
                  <a:lnTo>
                    <a:pt x="1194220" y="2527031"/>
                  </a:lnTo>
                  <a:lnTo>
                    <a:pt x="1231773" y="2508249"/>
                  </a:lnTo>
                  <a:lnTo>
                    <a:pt x="1272717" y="2489596"/>
                  </a:lnTo>
                  <a:lnTo>
                    <a:pt x="1314841" y="2472563"/>
                  </a:lnTo>
                  <a:lnTo>
                    <a:pt x="1358145" y="2457150"/>
                  </a:lnTo>
                  <a:lnTo>
                    <a:pt x="1402630" y="2443357"/>
                  </a:lnTo>
                  <a:lnTo>
                    <a:pt x="1448294" y="2431186"/>
                  </a:lnTo>
                  <a:lnTo>
                    <a:pt x="1495139" y="2420635"/>
                  </a:lnTo>
                  <a:lnTo>
                    <a:pt x="1543163" y="2411707"/>
                  </a:lnTo>
                  <a:lnTo>
                    <a:pt x="1592368" y="2404401"/>
                  </a:lnTo>
                  <a:lnTo>
                    <a:pt x="1642752" y="2398718"/>
                  </a:lnTo>
                  <a:lnTo>
                    <a:pt x="1694317" y="2394658"/>
                  </a:lnTo>
                  <a:lnTo>
                    <a:pt x="1747062" y="2392222"/>
                  </a:lnTo>
                  <a:lnTo>
                    <a:pt x="1800986" y="2391409"/>
                  </a:lnTo>
                  <a:lnTo>
                    <a:pt x="1855345" y="2392284"/>
                  </a:lnTo>
                  <a:lnTo>
                    <a:pt x="1908844" y="2394907"/>
                  </a:lnTo>
                  <a:lnTo>
                    <a:pt x="1961483" y="2399279"/>
                  </a:lnTo>
                  <a:lnTo>
                    <a:pt x="2013263" y="2405401"/>
                  </a:lnTo>
                  <a:lnTo>
                    <a:pt x="2064184" y="2413271"/>
                  </a:lnTo>
                  <a:lnTo>
                    <a:pt x="2114245" y="2422891"/>
                  </a:lnTo>
                  <a:lnTo>
                    <a:pt x="2163446" y="2434260"/>
                  </a:lnTo>
                  <a:lnTo>
                    <a:pt x="2211788" y="2447379"/>
                  </a:lnTo>
                  <a:lnTo>
                    <a:pt x="2259269" y="2462247"/>
                  </a:lnTo>
                  <a:lnTo>
                    <a:pt x="2305891" y="2478865"/>
                  </a:lnTo>
                  <a:lnTo>
                    <a:pt x="2351652" y="2497232"/>
                  </a:lnTo>
                  <a:lnTo>
                    <a:pt x="2396554" y="2517350"/>
                  </a:lnTo>
                  <a:lnTo>
                    <a:pt x="2440594" y="2539217"/>
                  </a:lnTo>
                  <a:lnTo>
                    <a:pt x="2483775" y="2562834"/>
                  </a:lnTo>
                  <a:lnTo>
                    <a:pt x="2526095" y="2588202"/>
                  </a:lnTo>
                  <a:lnTo>
                    <a:pt x="2567554" y="2615320"/>
                  </a:lnTo>
                  <a:lnTo>
                    <a:pt x="2608153" y="2644188"/>
                  </a:lnTo>
                  <a:lnTo>
                    <a:pt x="2647891" y="2674806"/>
                  </a:lnTo>
                  <a:lnTo>
                    <a:pt x="2686768" y="2707175"/>
                  </a:lnTo>
                  <a:lnTo>
                    <a:pt x="2724784" y="2741294"/>
                  </a:lnTo>
                  <a:lnTo>
                    <a:pt x="2761431" y="2776668"/>
                  </a:lnTo>
                  <a:lnTo>
                    <a:pt x="2796199" y="2812838"/>
                  </a:lnTo>
                  <a:lnTo>
                    <a:pt x="2829089" y="2849804"/>
                  </a:lnTo>
                  <a:lnTo>
                    <a:pt x="2860099" y="2887566"/>
                  </a:lnTo>
                  <a:lnTo>
                    <a:pt x="2889232" y="2926123"/>
                  </a:lnTo>
                  <a:lnTo>
                    <a:pt x="2916485" y="2965476"/>
                  </a:lnTo>
                  <a:lnTo>
                    <a:pt x="2941860" y="3005623"/>
                  </a:lnTo>
                  <a:lnTo>
                    <a:pt x="2965355" y="3046566"/>
                  </a:lnTo>
                  <a:lnTo>
                    <a:pt x="2986971" y="3088303"/>
                  </a:lnTo>
                  <a:lnTo>
                    <a:pt x="3006709" y="3130835"/>
                  </a:lnTo>
                  <a:lnTo>
                    <a:pt x="3024567" y="3174162"/>
                  </a:lnTo>
                  <a:lnTo>
                    <a:pt x="3040545" y="3218282"/>
                  </a:lnTo>
                  <a:lnTo>
                    <a:pt x="3054644" y="3263197"/>
                  </a:lnTo>
                  <a:lnTo>
                    <a:pt x="3066864" y="3308905"/>
                  </a:lnTo>
                  <a:lnTo>
                    <a:pt x="3077204" y="3355407"/>
                  </a:lnTo>
                  <a:lnTo>
                    <a:pt x="3085664" y="3402702"/>
                  </a:lnTo>
                  <a:lnTo>
                    <a:pt x="3092244" y="3450791"/>
                  </a:lnTo>
                  <a:lnTo>
                    <a:pt x="3096944" y="3499673"/>
                  </a:lnTo>
                  <a:lnTo>
                    <a:pt x="3099764" y="3549347"/>
                  </a:lnTo>
                  <a:lnTo>
                    <a:pt x="3100705" y="3599815"/>
                  </a:lnTo>
                  <a:lnTo>
                    <a:pt x="3099797" y="3651942"/>
                  </a:lnTo>
                  <a:lnTo>
                    <a:pt x="3097073" y="3703168"/>
                  </a:lnTo>
                  <a:lnTo>
                    <a:pt x="3092534" y="3753494"/>
                  </a:lnTo>
                  <a:lnTo>
                    <a:pt x="3086180" y="3802918"/>
                  </a:lnTo>
                  <a:lnTo>
                    <a:pt x="3078009" y="3851441"/>
                  </a:lnTo>
                  <a:lnTo>
                    <a:pt x="3068023" y="3899063"/>
                  </a:lnTo>
                  <a:lnTo>
                    <a:pt x="3056220" y="3945784"/>
                  </a:lnTo>
                  <a:lnTo>
                    <a:pt x="3042601" y="3991604"/>
                  </a:lnTo>
                  <a:lnTo>
                    <a:pt x="3027167" y="4036523"/>
                  </a:lnTo>
                  <a:lnTo>
                    <a:pt x="3009915" y="4080541"/>
                  </a:lnTo>
                  <a:lnTo>
                    <a:pt x="2990848" y="4123658"/>
                  </a:lnTo>
                  <a:lnTo>
                    <a:pt x="2969964" y="4165874"/>
                  </a:lnTo>
                  <a:lnTo>
                    <a:pt x="2947263" y="4207189"/>
                  </a:lnTo>
                  <a:lnTo>
                    <a:pt x="2922745" y="4247602"/>
                  </a:lnTo>
                  <a:lnTo>
                    <a:pt x="2896411" y="4287115"/>
                  </a:lnTo>
                  <a:lnTo>
                    <a:pt x="2868260" y="4325726"/>
                  </a:lnTo>
                  <a:lnTo>
                    <a:pt x="2838292" y="4363437"/>
                  </a:lnTo>
                  <a:lnTo>
                    <a:pt x="2806507" y="4400246"/>
                  </a:lnTo>
                  <a:lnTo>
                    <a:pt x="2772904" y="4436154"/>
                  </a:lnTo>
                  <a:lnTo>
                    <a:pt x="2737484" y="4471161"/>
                  </a:lnTo>
                  <a:lnTo>
                    <a:pt x="2700703" y="4504854"/>
                  </a:lnTo>
                  <a:lnTo>
                    <a:pt x="2662976" y="4536819"/>
                  </a:lnTo>
                  <a:lnTo>
                    <a:pt x="2624304" y="4567056"/>
                  </a:lnTo>
                  <a:lnTo>
                    <a:pt x="2584687" y="4595566"/>
                  </a:lnTo>
                  <a:lnTo>
                    <a:pt x="2544125" y="4622347"/>
                  </a:lnTo>
                  <a:lnTo>
                    <a:pt x="2502617" y="4647401"/>
                  </a:lnTo>
                  <a:lnTo>
                    <a:pt x="2460164" y="4670726"/>
                  </a:lnTo>
                  <a:lnTo>
                    <a:pt x="2416766" y="4692324"/>
                  </a:lnTo>
                  <a:lnTo>
                    <a:pt x="2372422" y="4712194"/>
                  </a:lnTo>
                  <a:lnTo>
                    <a:pt x="2327132" y="4730337"/>
                  </a:lnTo>
                  <a:lnTo>
                    <a:pt x="2280896" y="4746751"/>
                  </a:lnTo>
                  <a:lnTo>
                    <a:pt x="2233714" y="4761438"/>
                  </a:lnTo>
                  <a:lnTo>
                    <a:pt x="2185586" y="4774397"/>
                  </a:lnTo>
                  <a:lnTo>
                    <a:pt x="2136512" y="4785627"/>
                  </a:lnTo>
                  <a:lnTo>
                    <a:pt x="2086492" y="4795131"/>
                  </a:lnTo>
                  <a:lnTo>
                    <a:pt x="2035526" y="4802906"/>
                  </a:lnTo>
                  <a:lnTo>
                    <a:pt x="1983613" y="4808953"/>
                  </a:lnTo>
                  <a:lnTo>
                    <a:pt x="1930754" y="4813273"/>
                  </a:lnTo>
                  <a:lnTo>
                    <a:pt x="1876948" y="4815865"/>
                  </a:lnTo>
                  <a:lnTo>
                    <a:pt x="1822196" y="4816729"/>
                  </a:lnTo>
                  <a:lnTo>
                    <a:pt x="1774491" y="4815949"/>
                  </a:lnTo>
                  <a:lnTo>
                    <a:pt x="1727253" y="4813609"/>
                  </a:lnTo>
                  <a:lnTo>
                    <a:pt x="1680481" y="4809709"/>
                  </a:lnTo>
                  <a:lnTo>
                    <a:pt x="1634175" y="4804248"/>
                  </a:lnTo>
                  <a:lnTo>
                    <a:pt x="1588336" y="4797228"/>
                  </a:lnTo>
                  <a:lnTo>
                    <a:pt x="1542963" y="4788648"/>
                  </a:lnTo>
                  <a:lnTo>
                    <a:pt x="1498056" y="4778507"/>
                  </a:lnTo>
                  <a:lnTo>
                    <a:pt x="1453615" y="4766807"/>
                  </a:lnTo>
                  <a:lnTo>
                    <a:pt x="1409640" y="4753546"/>
                  </a:lnTo>
                  <a:lnTo>
                    <a:pt x="1366131" y="4738725"/>
                  </a:lnTo>
                  <a:lnTo>
                    <a:pt x="1323088" y="4722343"/>
                  </a:lnTo>
                  <a:lnTo>
                    <a:pt x="1280510" y="4704401"/>
                  </a:lnTo>
                  <a:lnTo>
                    <a:pt x="1238398" y="4684899"/>
                  </a:lnTo>
                  <a:lnTo>
                    <a:pt x="1196752" y="4663836"/>
                  </a:lnTo>
                  <a:lnTo>
                    <a:pt x="1155572" y="4641213"/>
                  </a:lnTo>
                  <a:lnTo>
                    <a:pt x="1114857" y="4617030"/>
                  </a:lnTo>
                  <a:lnTo>
                    <a:pt x="1074607" y="4591286"/>
                  </a:lnTo>
                  <a:lnTo>
                    <a:pt x="1034823" y="4563981"/>
                  </a:lnTo>
                  <a:lnTo>
                    <a:pt x="995504" y="4535116"/>
                  </a:lnTo>
                  <a:lnTo>
                    <a:pt x="956650" y="4504690"/>
                  </a:lnTo>
                  <a:lnTo>
                    <a:pt x="918261" y="4472703"/>
                  </a:lnTo>
                  <a:lnTo>
                    <a:pt x="880337" y="4439156"/>
                  </a:lnTo>
                  <a:lnTo>
                    <a:pt x="842879" y="4404048"/>
                  </a:lnTo>
                  <a:lnTo>
                    <a:pt x="805885" y="4367380"/>
                  </a:lnTo>
                  <a:lnTo>
                    <a:pt x="769356" y="4329150"/>
                  </a:lnTo>
                  <a:lnTo>
                    <a:pt x="733292" y="4289360"/>
                  </a:lnTo>
                  <a:lnTo>
                    <a:pt x="697693" y="4248009"/>
                  </a:lnTo>
                  <a:lnTo>
                    <a:pt x="662558" y="4205096"/>
                  </a:lnTo>
                  <a:lnTo>
                    <a:pt x="0" y="4625594"/>
                  </a:lnTo>
                  <a:lnTo>
                    <a:pt x="32038" y="4669923"/>
                  </a:lnTo>
                  <a:lnTo>
                    <a:pt x="64536" y="4713210"/>
                  </a:lnTo>
                  <a:lnTo>
                    <a:pt x="97493" y="4755453"/>
                  </a:lnTo>
                  <a:lnTo>
                    <a:pt x="130909" y="4796653"/>
                  </a:lnTo>
                  <a:lnTo>
                    <a:pt x="164784" y="4836809"/>
                  </a:lnTo>
                  <a:lnTo>
                    <a:pt x="199118" y="4875922"/>
                  </a:lnTo>
                  <a:lnTo>
                    <a:pt x="233912" y="4913991"/>
                  </a:lnTo>
                  <a:lnTo>
                    <a:pt x="269165" y="4951017"/>
                  </a:lnTo>
                  <a:lnTo>
                    <a:pt x="304877" y="4987000"/>
                  </a:lnTo>
                  <a:lnTo>
                    <a:pt x="341048" y="5021940"/>
                  </a:lnTo>
                  <a:lnTo>
                    <a:pt x="377679" y="5055836"/>
                  </a:lnTo>
                  <a:lnTo>
                    <a:pt x="414769" y="5088689"/>
                  </a:lnTo>
                  <a:lnTo>
                    <a:pt x="452318" y="5120499"/>
                  </a:lnTo>
                  <a:lnTo>
                    <a:pt x="490327" y="5151265"/>
                  </a:lnTo>
                  <a:lnTo>
                    <a:pt x="528795" y="5180989"/>
                  </a:lnTo>
                  <a:lnTo>
                    <a:pt x="567722" y="5209669"/>
                  </a:lnTo>
                  <a:lnTo>
                    <a:pt x="607109" y="5237306"/>
                  </a:lnTo>
                  <a:lnTo>
                    <a:pt x="646955" y="5263899"/>
                  </a:lnTo>
                  <a:lnTo>
                    <a:pt x="687261" y="5289450"/>
                  </a:lnTo>
                  <a:lnTo>
                    <a:pt x="728026" y="5313958"/>
                  </a:lnTo>
                  <a:lnTo>
                    <a:pt x="769250" y="5337422"/>
                  </a:lnTo>
                  <a:lnTo>
                    <a:pt x="810934" y="5359844"/>
                  </a:lnTo>
                  <a:lnTo>
                    <a:pt x="853078" y="5381222"/>
                  </a:lnTo>
                  <a:lnTo>
                    <a:pt x="895681" y="5401557"/>
                  </a:lnTo>
                  <a:lnTo>
                    <a:pt x="938744" y="5420850"/>
                  </a:lnTo>
                  <a:lnTo>
                    <a:pt x="982266" y="5439099"/>
                  </a:lnTo>
                  <a:lnTo>
                    <a:pt x="1026248" y="5456305"/>
                  </a:lnTo>
                  <a:lnTo>
                    <a:pt x="1070689" y="5472469"/>
                  </a:lnTo>
                  <a:lnTo>
                    <a:pt x="1115590" y="5487589"/>
                  </a:lnTo>
                  <a:lnTo>
                    <a:pt x="1160951" y="5501667"/>
                  </a:lnTo>
                  <a:lnTo>
                    <a:pt x="1206771" y="5514701"/>
                  </a:lnTo>
                  <a:lnTo>
                    <a:pt x="1253051" y="5526693"/>
                  </a:lnTo>
                  <a:lnTo>
                    <a:pt x="1299791" y="5537642"/>
                  </a:lnTo>
                  <a:lnTo>
                    <a:pt x="1346991" y="5547548"/>
                  </a:lnTo>
                  <a:lnTo>
                    <a:pt x="1394650" y="5556411"/>
                  </a:lnTo>
                  <a:lnTo>
                    <a:pt x="1442769" y="5564231"/>
                  </a:lnTo>
                  <a:lnTo>
                    <a:pt x="1491348" y="5571009"/>
                  </a:lnTo>
                  <a:lnTo>
                    <a:pt x="1540387" y="5576744"/>
                  </a:lnTo>
                  <a:lnTo>
                    <a:pt x="1589885" y="5581436"/>
                  </a:lnTo>
                  <a:lnTo>
                    <a:pt x="1639843" y="5585085"/>
                  </a:lnTo>
                  <a:lnTo>
                    <a:pt x="1690262" y="5587692"/>
                  </a:lnTo>
                  <a:lnTo>
                    <a:pt x="1741140" y="5589256"/>
                  </a:lnTo>
                  <a:lnTo>
                    <a:pt x="1792478" y="5589778"/>
                  </a:lnTo>
                  <a:lnTo>
                    <a:pt x="1845008" y="5589256"/>
                  </a:lnTo>
                  <a:lnTo>
                    <a:pt x="1897051" y="5587690"/>
                  </a:lnTo>
                  <a:lnTo>
                    <a:pt x="1948606" y="5585080"/>
                  </a:lnTo>
                  <a:lnTo>
                    <a:pt x="1999673" y="5581426"/>
                  </a:lnTo>
                  <a:lnTo>
                    <a:pt x="2050253" y="5576728"/>
                  </a:lnTo>
                  <a:lnTo>
                    <a:pt x="2100344" y="5570986"/>
                  </a:lnTo>
                  <a:lnTo>
                    <a:pt x="2149949" y="5564200"/>
                  </a:lnTo>
                  <a:lnTo>
                    <a:pt x="2199065" y="5556370"/>
                  </a:lnTo>
                  <a:lnTo>
                    <a:pt x="2247694" y="5547496"/>
                  </a:lnTo>
                  <a:lnTo>
                    <a:pt x="2295835" y="5537578"/>
                  </a:lnTo>
                  <a:lnTo>
                    <a:pt x="2343488" y="5526616"/>
                  </a:lnTo>
                  <a:lnTo>
                    <a:pt x="2390654" y="5514610"/>
                  </a:lnTo>
                  <a:lnTo>
                    <a:pt x="2437332" y="5501560"/>
                  </a:lnTo>
                  <a:lnTo>
                    <a:pt x="2483522" y="5487467"/>
                  </a:lnTo>
                  <a:lnTo>
                    <a:pt x="2529224" y="5472329"/>
                  </a:lnTo>
                  <a:lnTo>
                    <a:pt x="2574439" y="5456147"/>
                  </a:lnTo>
                  <a:lnTo>
                    <a:pt x="2619166" y="5438921"/>
                  </a:lnTo>
                  <a:lnTo>
                    <a:pt x="2663406" y="5420651"/>
                  </a:lnTo>
                  <a:lnTo>
                    <a:pt x="2707157" y="5401337"/>
                  </a:lnTo>
                  <a:lnTo>
                    <a:pt x="2750421" y="5380980"/>
                  </a:lnTo>
                  <a:lnTo>
                    <a:pt x="2793198" y="5359578"/>
                  </a:lnTo>
                  <a:lnTo>
                    <a:pt x="2835486" y="5337132"/>
                  </a:lnTo>
                  <a:lnTo>
                    <a:pt x="2877287" y="5313642"/>
                  </a:lnTo>
                  <a:lnTo>
                    <a:pt x="2918600" y="5289109"/>
                  </a:lnTo>
                  <a:lnTo>
                    <a:pt x="2959426" y="5263531"/>
                  </a:lnTo>
                  <a:lnTo>
                    <a:pt x="2999763" y="5236909"/>
                  </a:lnTo>
                  <a:lnTo>
                    <a:pt x="3039613" y="5209244"/>
                  </a:lnTo>
                  <a:lnTo>
                    <a:pt x="3078976" y="5180534"/>
                  </a:lnTo>
                  <a:lnTo>
                    <a:pt x="3117850" y="5150780"/>
                  </a:lnTo>
                  <a:lnTo>
                    <a:pt x="3156237" y="5119982"/>
                  </a:lnTo>
                  <a:lnTo>
                    <a:pt x="3194136" y="5088141"/>
                  </a:lnTo>
                  <a:lnTo>
                    <a:pt x="3231548" y="5055255"/>
                  </a:lnTo>
                  <a:lnTo>
                    <a:pt x="3268471" y="5021326"/>
                  </a:lnTo>
                  <a:lnTo>
                    <a:pt x="3305707" y="4985541"/>
                  </a:lnTo>
                  <a:lnTo>
                    <a:pt x="3341760" y="4949269"/>
                  </a:lnTo>
                  <a:lnTo>
                    <a:pt x="3376632" y="4912508"/>
                  </a:lnTo>
                  <a:lnTo>
                    <a:pt x="3410322" y="4875259"/>
                  </a:lnTo>
                  <a:lnTo>
                    <a:pt x="3442831" y="4837522"/>
                  </a:lnTo>
                  <a:lnTo>
                    <a:pt x="3474157" y="4799296"/>
                  </a:lnTo>
                  <a:lnTo>
                    <a:pt x="3504302" y="4760582"/>
                  </a:lnTo>
                  <a:lnTo>
                    <a:pt x="3533265" y="4721379"/>
                  </a:lnTo>
                  <a:lnTo>
                    <a:pt x="3561045" y="4681688"/>
                  </a:lnTo>
                  <a:lnTo>
                    <a:pt x="3587644" y="4641508"/>
                  </a:lnTo>
                  <a:lnTo>
                    <a:pt x="3613061" y="4600840"/>
                  </a:lnTo>
                  <a:lnTo>
                    <a:pt x="3637297" y="4559683"/>
                  </a:lnTo>
                  <a:lnTo>
                    <a:pt x="3660350" y="4518037"/>
                  </a:lnTo>
                  <a:lnTo>
                    <a:pt x="3682221" y="4475903"/>
                  </a:lnTo>
                  <a:lnTo>
                    <a:pt x="3702910" y="4433279"/>
                  </a:lnTo>
                  <a:lnTo>
                    <a:pt x="3722417" y="4390167"/>
                  </a:lnTo>
                  <a:lnTo>
                    <a:pt x="3740742" y="4346566"/>
                  </a:lnTo>
                  <a:lnTo>
                    <a:pt x="3757885" y="4302476"/>
                  </a:lnTo>
                  <a:lnTo>
                    <a:pt x="3773846" y="4257897"/>
                  </a:lnTo>
                  <a:lnTo>
                    <a:pt x="3788625" y="4212829"/>
                  </a:lnTo>
                  <a:lnTo>
                    <a:pt x="3802221" y="4167272"/>
                  </a:lnTo>
                  <a:lnTo>
                    <a:pt x="3814635" y="4121226"/>
                  </a:lnTo>
                  <a:lnTo>
                    <a:pt x="3825868" y="4074690"/>
                  </a:lnTo>
                  <a:lnTo>
                    <a:pt x="3835917" y="4027666"/>
                  </a:lnTo>
                  <a:lnTo>
                    <a:pt x="3844785" y="3980152"/>
                  </a:lnTo>
                  <a:lnTo>
                    <a:pt x="3852470" y="3932148"/>
                  </a:lnTo>
                  <a:lnTo>
                    <a:pt x="3858973" y="3883656"/>
                  </a:lnTo>
                  <a:lnTo>
                    <a:pt x="3864294" y="3834674"/>
                  </a:lnTo>
                  <a:lnTo>
                    <a:pt x="3868433" y="3785202"/>
                  </a:lnTo>
                  <a:lnTo>
                    <a:pt x="3871389" y="3735241"/>
                  </a:lnTo>
                  <a:lnTo>
                    <a:pt x="3873162" y="3684791"/>
                  </a:lnTo>
                  <a:lnTo>
                    <a:pt x="3873754" y="3633851"/>
                  </a:lnTo>
                  <a:lnTo>
                    <a:pt x="3873163" y="3583153"/>
                  </a:lnTo>
                  <a:lnTo>
                    <a:pt x="3871391" y="3532889"/>
                  </a:lnTo>
                  <a:lnTo>
                    <a:pt x="3868439" y="3483058"/>
                  </a:lnTo>
                  <a:lnTo>
                    <a:pt x="3864305" y="3433662"/>
                  </a:lnTo>
                  <a:lnTo>
                    <a:pt x="3858990" y="3384698"/>
                  </a:lnTo>
                  <a:lnTo>
                    <a:pt x="3852495" y="3336169"/>
                  </a:lnTo>
                  <a:lnTo>
                    <a:pt x="3844818" y="3288073"/>
                  </a:lnTo>
                  <a:lnTo>
                    <a:pt x="3835961" y="3240410"/>
                  </a:lnTo>
                  <a:lnTo>
                    <a:pt x="3825922" y="3193182"/>
                  </a:lnTo>
                  <a:lnTo>
                    <a:pt x="3814703" y="3146387"/>
                  </a:lnTo>
                  <a:lnTo>
                    <a:pt x="3802303" y="3100026"/>
                  </a:lnTo>
                  <a:lnTo>
                    <a:pt x="3788722" y="3054099"/>
                  </a:lnTo>
                  <a:lnTo>
                    <a:pt x="3773961" y="3008605"/>
                  </a:lnTo>
                  <a:lnTo>
                    <a:pt x="3758019" y="2963546"/>
                  </a:lnTo>
                  <a:lnTo>
                    <a:pt x="3740896" y="2918920"/>
                  </a:lnTo>
                  <a:lnTo>
                    <a:pt x="3722592" y="2874728"/>
                  </a:lnTo>
                  <a:lnTo>
                    <a:pt x="3703108" y="2830970"/>
                  </a:lnTo>
                  <a:lnTo>
                    <a:pt x="3682443" y="2787646"/>
                  </a:lnTo>
                  <a:lnTo>
                    <a:pt x="3660597" y="2744757"/>
                  </a:lnTo>
                  <a:lnTo>
                    <a:pt x="3637571" y="2702301"/>
                  </a:lnTo>
                  <a:lnTo>
                    <a:pt x="3613365" y="2660279"/>
                  </a:lnTo>
                  <a:lnTo>
                    <a:pt x="3587977" y="2618691"/>
                  </a:lnTo>
                  <a:lnTo>
                    <a:pt x="3561410" y="2577538"/>
                  </a:lnTo>
                  <a:lnTo>
                    <a:pt x="3533662" y="2536818"/>
                  </a:lnTo>
                  <a:lnTo>
                    <a:pt x="3504733" y="2496533"/>
                  </a:lnTo>
                  <a:lnTo>
                    <a:pt x="3474624" y="2456682"/>
                  </a:lnTo>
                  <a:lnTo>
                    <a:pt x="3443335" y="2417265"/>
                  </a:lnTo>
                  <a:lnTo>
                    <a:pt x="3410866" y="2378283"/>
                  </a:lnTo>
                  <a:lnTo>
                    <a:pt x="3377216" y="2339734"/>
                  </a:lnTo>
                  <a:lnTo>
                    <a:pt x="3342386" y="2301620"/>
                  </a:lnTo>
                  <a:lnTo>
                    <a:pt x="3305526" y="2263080"/>
                  </a:lnTo>
                  <a:lnTo>
                    <a:pt x="3268231" y="2225893"/>
                  </a:lnTo>
                  <a:lnTo>
                    <a:pt x="3230500" y="2190058"/>
                  </a:lnTo>
                  <a:lnTo>
                    <a:pt x="3192333" y="2155575"/>
                  </a:lnTo>
                  <a:lnTo>
                    <a:pt x="3153731" y="2122446"/>
                  </a:lnTo>
                  <a:lnTo>
                    <a:pt x="3114693" y="2090669"/>
                  </a:lnTo>
                  <a:lnTo>
                    <a:pt x="3075220" y="2060244"/>
                  </a:lnTo>
                  <a:lnTo>
                    <a:pt x="3035311" y="2031172"/>
                  </a:lnTo>
                  <a:lnTo>
                    <a:pt x="2994967" y="2003453"/>
                  </a:lnTo>
                  <a:lnTo>
                    <a:pt x="2954188" y="1977086"/>
                  </a:lnTo>
                  <a:lnTo>
                    <a:pt x="2912974" y="1952071"/>
                  </a:lnTo>
                  <a:lnTo>
                    <a:pt x="2871324" y="1928409"/>
                  </a:lnTo>
                  <a:lnTo>
                    <a:pt x="2829240" y="1906099"/>
                  </a:lnTo>
                  <a:lnTo>
                    <a:pt x="2786720" y="1885142"/>
                  </a:lnTo>
                  <a:lnTo>
                    <a:pt x="2743766" y="1865537"/>
                  </a:lnTo>
                  <a:lnTo>
                    <a:pt x="2700377" y="1847284"/>
                  </a:lnTo>
                  <a:lnTo>
                    <a:pt x="2656552" y="1830384"/>
                  </a:lnTo>
                  <a:lnTo>
                    <a:pt x="2612293" y="1814835"/>
                  </a:lnTo>
                  <a:lnTo>
                    <a:pt x="2567600" y="1800639"/>
                  </a:lnTo>
                  <a:lnTo>
                    <a:pt x="2522472" y="1787795"/>
                  </a:lnTo>
                  <a:lnTo>
                    <a:pt x="2476909" y="1776303"/>
                  </a:lnTo>
                  <a:lnTo>
                    <a:pt x="2430912" y="1766164"/>
                  </a:lnTo>
                  <a:lnTo>
                    <a:pt x="2384480" y="1757376"/>
                  </a:lnTo>
                  <a:lnTo>
                    <a:pt x="2337614" y="1749940"/>
                  </a:lnTo>
                  <a:lnTo>
                    <a:pt x="2290313" y="1743857"/>
                  </a:lnTo>
                  <a:lnTo>
                    <a:pt x="2242579" y="1739125"/>
                  </a:lnTo>
                  <a:lnTo>
                    <a:pt x="2194410" y="1735745"/>
                  </a:lnTo>
                  <a:lnTo>
                    <a:pt x="2145807" y="1733717"/>
                  </a:lnTo>
                  <a:lnTo>
                    <a:pt x="2096769" y="1733041"/>
                  </a:lnTo>
                  <a:lnTo>
                    <a:pt x="2076678" y="1733734"/>
                  </a:lnTo>
                  <a:lnTo>
                    <a:pt x="2003147" y="1739280"/>
                  </a:lnTo>
                  <a:lnTo>
                    <a:pt x="1949712" y="1744138"/>
                  </a:lnTo>
                  <a:lnTo>
                    <a:pt x="1885166" y="1750388"/>
                  </a:lnTo>
                  <a:lnTo>
                    <a:pt x="1809513" y="1758034"/>
                  </a:lnTo>
                  <a:lnTo>
                    <a:pt x="1722755" y="1767077"/>
                  </a:lnTo>
                  <a:lnTo>
                    <a:pt x="2013711" y="730630"/>
                  </a:lnTo>
                  <a:lnTo>
                    <a:pt x="3882263" y="730630"/>
                  </a:lnTo>
                  <a:lnTo>
                    <a:pt x="3882263" y="0"/>
                  </a:lnTo>
                  <a:close/>
                </a:path>
              </a:pathLst>
            </a:custGeom>
            <a:solidFill>
              <a:srgbClr val="A1A1A1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80293" y="0"/>
              <a:ext cx="3607307" cy="10286996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1324843" y="0"/>
              <a:ext cx="3305557" cy="10287000"/>
            </a:xfrm>
            <a:custGeom>
              <a:avLst/>
              <a:gdLst/>
              <a:ahLst/>
              <a:cxnLst/>
              <a:rect l="l" t="t" r="r" b="b"/>
              <a:pathLst>
                <a:path w="2856229" h="10287000">
                  <a:moveTo>
                    <a:pt x="2855976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2855976" y="10287000"/>
                  </a:lnTo>
                  <a:lnTo>
                    <a:pt x="2855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dirty="0">
                <a:latin typeface="Gill Sans MT" panose="020B0502020104020203" pitchFamily="34" charset="0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10259695" y="1736344"/>
              <a:ext cx="4218305" cy="5577205"/>
            </a:xfrm>
            <a:custGeom>
              <a:avLst/>
              <a:gdLst/>
              <a:ahLst/>
              <a:cxnLst/>
              <a:rect l="l" t="t" r="r" b="b"/>
              <a:pathLst>
                <a:path w="4218305" h="5577205">
                  <a:moveTo>
                    <a:pt x="3695446" y="4515104"/>
                  </a:moveTo>
                  <a:lnTo>
                    <a:pt x="3032760" y="4515104"/>
                  </a:lnTo>
                  <a:lnTo>
                    <a:pt x="3032760" y="5577078"/>
                  </a:lnTo>
                  <a:lnTo>
                    <a:pt x="3695446" y="5577078"/>
                  </a:lnTo>
                  <a:lnTo>
                    <a:pt x="3695446" y="4515104"/>
                  </a:lnTo>
                  <a:close/>
                </a:path>
                <a:path w="4218305" h="5577205">
                  <a:moveTo>
                    <a:pt x="3695446" y="0"/>
                  </a:moveTo>
                  <a:lnTo>
                    <a:pt x="0" y="4515104"/>
                  </a:lnTo>
                  <a:lnTo>
                    <a:pt x="4217797" y="4515104"/>
                  </a:lnTo>
                  <a:lnTo>
                    <a:pt x="4217797" y="3882263"/>
                  </a:lnTo>
                  <a:lnTo>
                    <a:pt x="1297432" y="3882263"/>
                  </a:lnTo>
                  <a:lnTo>
                    <a:pt x="3015742" y="1722247"/>
                  </a:lnTo>
                  <a:lnTo>
                    <a:pt x="3695446" y="1722247"/>
                  </a:lnTo>
                  <a:lnTo>
                    <a:pt x="3695446" y="0"/>
                  </a:lnTo>
                  <a:close/>
                </a:path>
                <a:path w="4218305" h="5577205">
                  <a:moveTo>
                    <a:pt x="3695446" y="1722247"/>
                  </a:moveTo>
                  <a:lnTo>
                    <a:pt x="3032760" y="1722247"/>
                  </a:lnTo>
                  <a:lnTo>
                    <a:pt x="3032760" y="3882263"/>
                  </a:lnTo>
                  <a:lnTo>
                    <a:pt x="3695446" y="3882263"/>
                  </a:lnTo>
                  <a:lnTo>
                    <a:pt x="3695446" y="1722247"/>
                  </a:lnTo>
                  <a:close/>
                </a:path>
              </a:pathLst>
            </a:custGeom>
            <a:solidFill>
              <a:srgbClr val="A2A2A2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00645" y="0"/>
              <a:ext cx="3610355" cy="1028699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931784" y="0"/>
              <a:ext cx="3345816" cy="10287000"/>
            </a:xfrm>
            <a:custGeom>
              <a:avLst/>
              <a:gdLst/>
              <a:ahLst/>
              <a:cxnLst/>
              <a:rect l="l" t="t" r="r" b="b"/>
              <a:pathLst>
                <a:path w="2859404" h="10287000">
                  <a:moveTo>
                    <a:pt x="2859024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2859024" y="10287000"/>
                  </a:lnTo>
                  <a:lnTo>
                    <a:pt x="28590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7363915" y="1719326"/>
              <a:ext cx="3687445" cy="5763895"/>
            </a:xfrm>
            <a:custGeom>
              <a:avLst/>
              <a:gdLst/>
              <a:ahLst/>
              <a:cxnLst/>
              <a:rect l="l" t="t" r="r" b="b"/>
              <a:pathLst>
                <a:path w="3687445" h="5763895">
                  <a:moveTo>
                    <a:pt x="1809495" y="0"/>
                  </a:moveTo>
                  <a:lnTo>
                    <a:pt x="1755317" y="623"/>
                  </a:lnTo>
                  <a:lnTo>
                    <a:pt x="1701810" y="2492"/>
                  </a:lnTo>
                  <a:lnTo>
                    <a:pt x="1648975" y="5607"/>
                  </a:lnTo>
                  <a:lnTo>
                    <a:pt x="1596812" y="9969"/>
                  </a:lnTo>
                  <a:lnTo>
                    <a:pt x="1545320" y="15577"/>
                  </a:lnTo>
                  <a:lnTo>
                    <a:pt x="1494500" y="22431"/>
                  </a:lnTo>
                  <a:lnTo>
                    <a:pt x="1444351" y="30531"/>
                  </a:lnTo>
                  <a:lnTo>
                    <a:pt x="1394873" y="39877"/>
                  </a:lnTo>
                  <a:lnTo>
                    <a:pt x="1346067" y="50470"/>
                  </a:lnTo>
                  <a:lnTo>
                    <a:pt x="1297932" y="62309"/>
                  </a:lnTo>
                  <a:lnTo>
                    <a:pt x="1250467" y="75394"/>
                  </a:lnTo>
                  <a:lnTo>
                    <a:pt x="1203674" y="89725"/>
                  </a:lnTo>
                  <a:lnTo>
                    <a:pt x="1157551" y="105302"/>
                  </a:lnTo>
                  <a:lnTo>
                    <a:pt x="1112099" y="122126"/>
                  </a:lnTo>
                  <a:lnTo>
                    <a:pt x="1067317" y="140196"/>
                  </a:lnTo>
                  <a:lnTo>
                    <a:pt x="1023206" y="159511"/>
                  </a:lnTo>
                  <a:lnTo>
                    <a:pt x="979765" y="180074"/>
                  </a:lnTo>
                  <a:lnTo>
                    <a:pt x="936994" y="201882"/>
                  </a:lnTo>
                  <a:lnTo>
                    <a:pt x="894893" y="224936"/>
                  </a:lnTo>
                  <a:lnTo>
                    <a:pt x="853462" y="249237"/>
                  </a:lnTo>
                  <a:lnTo>
                    <a:pt x="812701" y="274784"/>
                  </a:lnTo>
                  <a:lnTo>
                    <a:pt x="772609" y="301577"/>
                  </a:lnTo>
                  <a:lnTo>
                    <a:pt x="733188" y="329616"/>
                  </a:lnTo>
                  <a:lnTo>
                    <a:pt x="694436" y="358901"/>
                  </a:lnTo>
                  <a:lnTo>
                    <a:pt x="656701" y="389374"/>
                  </a:lnTo>
                  <a:lnTo>
                    <a:pt x="620302" y="420975"/>
                  </a:lnTo>
                  <a:lnTo>
                    <a:pt x="585237" y="453705"/>
                  </a:lnTo>
                  <a:lnTo>
                    <a:pt x="551508" y="487563"/>
                  </a:lnTo>
                  <a:lnTo>
                    <a:pt x="519113" y="522550"/>
                  </a:lnTo>
                  <a:lnTo>
                    <a:pt x="488053" y="558665"/>
                  </a:lnTo>
                  <a:lnTo>
                    <a:pt x="458327" y="595908"/>
                  </a:lnTo>
                  <a:lnTo>
                    <a:pt x="429937" y="634280"/>
                  </a:lnTo>
                  <a:lnTo>
                    <a:pt x="402881" y="673780"/>
                  </a:lnTo>
                  <a:lnTo>
                    <a:pt x="377160" y="714409"/>
                  </a:lnTo>
                  <a:lnTo>
                    <a:pt x="352774" y="756166"/>
                  </a:lnTo>
                  <a:lnTo>
                    <a:pt x="329723" y="799052"/>
                  </a:lnTo>
                  <a:lnTo>
                    <a:pt x="308007" y="843066"/>
                  </a:lnTo>
                  <a:lnTo>
                    <a:pt x="287625" y="888208"/>
                  </a:lnTo>
                  <a:lnTo>
                    <a:pt x="268579" y="934479"/>
                  </a:lnTo>
                  <a:lnTo>
                    <a:pt x="250867" y="981879"/>
                  </a:lnTo>
                  <a:lnTo>
                    <a:pt x="234490" y="1030407"/>
                  </a:lnTo>
                  <a:lnTo>
                    <a:pt x="219448" y="1080063"/>
                  </a:lnTo>
                  <a:lnTo>
                    <a:pt x="205740" y="1130848"/>
                  </a:lnTo>
                  <a:lnTo>
                    <a:pt x="193368" y="1182761"/>
                  </a:lnTo>
                  <a:lnTo>
                    <a:pt x="182330" y="1235803"/>
                  </a:lnTo>
                  <a:lnTo>
                    <a:pt x="172627" y="1289973"/>
                  </a:lnTo>
                  <a:lnTo>
                    <a:pt x="164259" y="1345271"/>
                  </a:lnTo>
                  <a:lnTo>
                    <a:pt x="157225" y="1401699"/>
                  </a:lnTo>
                  <a:lnTo>
                    <a:pt x="947165" y="1401699"/>
                  </a:lnTo>
                  <a:lnTo>
                    <a:pt x="967922" y="1342844"/>
                  </a:lnTo>
                  <a:lnTo>
                    <a:pt x="989631" y="1286501"/>
                  </a:lnTo>
                  <a:lnTo>
                    <a:pt x="1012291" y="1232670"/>
                  </a:lnTo>
                  <a:lnTo>
                    <a:pt x="1035904" y="1181350"/>
                  </a:lnTo>
                  <a:lnTo>
                    <a:pt x="1060470" y="1132541"/>
                  </a:lnTo>
                  <a:lnTo>
                    <a:pt x="1085988" y="1086244"/>
                  </a:lnTo>
                  <a:lnTo>
                    <a:pt x="1112460" y="1042458"/>
                  </a:lnTo>
                  <a:lnTo>
                    <a:pt x="1139886" y="1001184"/>
                  </a:lnTo>
                  <a:lnTo>
                    <a:pt x="1168267" y="962421"/>
                  </a:lnTo>
                  <a:lnTo>
                    <a:pt x="1197601" y="926170"/>
                  </a:lnTo>
                  <a:lnTo>
                    <a:pt x="1227891" y="892430"/>
                  </a:lnTo>
                  <a:lnTo>
                    <a:pt x="1259135" y="861202"/>
                  </a:lnTo>
                  <a:lnTo>
                    <a:pt x="1291336" y="832484"/>
                  </a:lnTo>
                  <a:lnTo>
                    <a:pt x="1327710" y="804005"/>
                  </a:lnTo>
                  <a:lnTo>
                    <a:pt x="1366096" y="778001"/>
                  </a:lnTo>
                  <a:lnTo>
                    <a:pt x="1406491" y="754475"/>
                  </a:lnTo>
                  <a:lnTo>
                    <a:pt x="1448895" y="733425"/>
                  </a:lnTo>
                  <a:lnTo>
                    <a:pt x="1493309" y="714851"/>
                  </a:lnTo>
                  <a:lnTo>
                    <a:pt x="1539732" y="698753"/>
                  </a:lnTo>
                  <a:lnTo>
                    <a:pt x="1588162" y="685133"/>
                  </a:lnTo>
                  <a:lnTo>
                    <a:pt x="1638601" y="673988"/>
                  </a:lnTo>
                  <a:lnTo>
                    <a:pt x="1691046" y="665321"/>
                  </a:lnTo>
                  <a:lnTo>
                    <a:pt x="1745499" y="659129"/>
                  </a:lnTo>
                  <a:lnTo>
                    <a:pt x="1801958" y="655415"/>
                  </a:lnTo>
                  <a:lnTo>
                    <a:pt x="1860422" y="654176"/>
                  </a:lnTo>
                  <a:lnTo>
                    <a:pt x="1913856" y="655516"/>
                  </a:lnTo>
                  <a:lnTo>
                    <a:pt x="1966115" y="659534"/>
                  </a:lnTo>
                  <a:lnTo>
                    <a:pt x="2017201" y="666232"/>
                  </a:lnTo>
                  <a:lnTo>
                    <a:pt x="2067114" y="675609"/>
                  </a:lnTo>
                  <a:lnTo>
                    <a:pt x="2115854" y="687666"/>
                  </a:lnTo>
                  <a:lnTo>
                    <a:pt x="2163421" y="702402"/>
                  </a:lnTo>
                  <a:lnTo>
                    <a:pt x="2209815" y="719820"/>
                  </a:lnTo>
                  <a:lnTo>
                    <a:pt x="2255038" y="739917"/>
                  </a:lnTo>
                  <a:lnTo>
                    <a:pt x="2299088" y="762696"/>
                  </a:lnTo>
                  <a:lnTo>
                    <a:pt x="2341967" y="788156"/>
                  </a:lnTo>
                  <a:lnTo>
                    <a:pt x="2383675" y="816297"/>
                  </a:lnTo>
                  <a:lnTo>
                    <a:pt x="2424211" y="847120"/>
                  </a:lnTo>
                  <a:lnTo>
                    <a:pt x="2463577" y="880625"/>
                  </a:lnTo>
                  <a:lnTo>
                    <a:pt x="2501772" y="916813"/>
                  </a:lnTo>
                  <a:lnTo>
                    <a:pt x="2538065" y="954926"/>
                  </a:lnTo>
                  <a:lnTo>
                    <a:pt x="2571667" y="994209"/>
                  </a:lnTo>
                  <a:lnTo>
                    <a:pt x="2602579" y="1034661"/>
                  </a:lnTo>
                  <a:lnTo>
                    <a:pt x="2630802" y="1076282"/>
                  </a:lnTo>
                  <a:lnTo>
                    <a:pt x="2656336" y="1119071"/>
                  </a:lnTo>
                  <a:lnTo>
                    <a:pt x="2679181" y="1163027"/>
                  </a:lnTo>
                  <a:lnTo>
                    <a:pt x="2699337" y="1208151"/>
                  </a:lnTo>
                  <a:lnTo>
                    <a:pt x="2716805" y="1254440"/>
                  </a:lnTo>
                  <a:lnTo>
                    <a:pt x="2731584" y="1301895"/>
                  </a:lnTo>
                  <a:lnTo>
                    <a:pt x="2743676" y="1350516"/>
                  </a:lnTo>
                  <a:lnTo>
                    <a:pt x="2753080" y="1400301"/>
                  </a:lnTo>
                  <a:lnTo>
                    <a:pt x="2759797" y="1451250"/>
                  </a:lnTo>
                  <a:lnTo>
                    <a:pt x="2763827" y="1503363"/>
                  </a:lnTo>
                  <a:lnTo>
                    <a:pt x="2765170" y="1556639"/>
                  </a:lnTo>
                  <a:lnTo>
                    <a:pt x="2763730" y="1608641"/>
                  </a:lnTo>
                  <a:lnTo>
                    <a:pt x="2759408" y="1659276"/>
                  </a:lnTo>
                  <a:lnTo>
                    <a:pt x="2752206" y="1708545"/>
                  </a:lnTo>
                  <a:lnTo>
                    <a:pt x="2742121" y="1756447"/>
                  </a:lnTo>
                  <a:lnTo>
                    <a:pt x="2729154" y="1802984"/>
                  </a:lnTo>
                  <a:lnTo>
                    <a:pt x="2713306" y="1848157"/>
                  </a:lnTo>
                  <a:lnTo>
                    <a:pt x="2694574" y="1891966"/>
                  </a:lnTo>
                  <a:lnTo>
                    <a:pt x="2672960" y="1934413"/>
                  </a:lnTo>
                  <a:lnTo>
                    <a:pt x="2648463" y="1975498"/>
                  </a:lnTo>
                  <a:lnTo>
                    <a:pt x="2621083" y="2015221"/>
                  </a:lnTo>
                  <a:lnTo>
                    <a:pt x="2590819" y="2053585"/>
                  </a:lnTo>
                  <a:lnTo>
                    <a:pt x="2557671" y="2090589"/>
                  </a:lnTo>
                  <a:lnTo>
                    <a:pt x="2521639" y="2126235"/>
                  </a:lnTo>
                  <a:lnTo>
                    <a:pt x="2482722" y="2160524"/>
                  </a:lnTo>
                  <a:lnTo>
                    <a:pt x="2448744" y="2187396"/>
                  </a:lnTo>
                  <a:lnTo>
                    <a:pt x="2413281" y="2212703"/>
                  </a:lnTo>
                  <a:lnTo>
                    <a:pt x="2376333" y="2236443"/>
                  </a:lnTo>
                  <a:lnTo>
                    <a:pt x="2337902" y="2258615"/>
                  </a:lnTo>
                  <a:lnTo>
                    <a:pt x="2297987" y="2279220"/>
                  </a:lnTo>
                  <a:lnTo>
                    <a:pt x="2256588" y="2298258"/>
                  </a:lnTo>
                  <a:lnTo>
                    <a:pt x="2213706" y="2315727"/>
                  </a:lnTo>
                  <a:lnTo>
                    <a:pt x="2169340" y="2331628"/>
                  </a:lnTo>
                  <a:lnTo>
                    <a:pt x="2123491" y="2345960"/>
                  </a:lnTo>
                  <a:lnTo>
                    <a:pt x="2076159" y="2358724"/>
                  </a:lnTo>
                  <a:lnTo>
                    <a:pt x="2027345" y="2369918"/>
                  </a:lnTo>
                  <a:lnTo>
                    <a:pt x="1977047" y="2379542"/>
                  </a:lnTo>
                  <a:lnTo>
                    <a:pt x="1925267" y="2387597"/>
                  </a:lnTo>
                  <a:lnTo>
                    <a:pt x="1872004" y="2394081"/>
                  </a:lnTo>
                  <a:lnTo>
                    <a:pt x="1817259" y="2398995"/>
                  </a:lnTo>
                  <a:lnTo>
                    <a:pt x="1761032" y="2402338"/>
                  </a:lnTo>
                  <a:lnTo>
                    <a:pt x="1703323" y="2404110"/>
                  </a:lnTo>
                  <a:lnTo>
                    <a:pt x="1703323" y="3075304"/>
                  </a:lnTo>
                  <a:lnTo>
                    <a:pt x="1764381" y="3077230"/>
                  </a:lnTo>
                  <a:lnTo>
                    <a:pt x="1823783" y="3080612"/>
                  </a:lnTo>
                  <a:lnTo>
                    <a:pt x="1881530" y="3085451"/>
                  </a:lnTo>
                  <a:lnTo>
                    <a:pt x="1937621" y="3091745"/>
                  </a:lnTo>
                  <a:lnTo>
                    <a:pt x="1992057" y="3099496"/>
                  </a:lnTo>
                  <a:lnTo>
                    <a:pt x="2044836" y="3108702"/>
                  </a:lnTo>
                  <a:lnTo>
                    <a:pt x="2095960" y="3119364"/>
                  </a:lnTo>
                  <a:lnTo>
                    <a:pt x="2145429" y="3131481"/>
                  </a:lnTo>
                  <a:lnTo>
                    <a:pt x="2193241" y="3145054"/>
                  </a:lnTo>
                  <a:lnTo>
                    <a:pt x="2239397" y="3160082"/>
                  </a:lnTo>
                  <a:lnTo>
                    <a:pt x="2283897" y="3176565"/>
                  </a:lnTo>
                  <a:lnTo>
                    <a:pt x="2326740" y="3194502"/>
                  </a:lnTo>
                  <a:lnTo>
                    <a:pt x="2367928" y="3213895"/>
                  </a:lnTo>
                  <a:lnTo>
                    <a:pt x="2407459" y="3234741"/>
                  </a:lnTo>
                  <a:lnTo>
                    <a:pt x="2445333" y="3257042"/>
                  </a:lnTo>
                  <a:lnTo>
                    <a:pt x="2481551" y="3280797"/>
                  </a:lnTo>
                  <a:lnTo>
                    <a:pt x="2516112" y="3306007"/>
                  </a:lnTo>
                  <a:lnTo>
                    <a:pt x="2549017" y="3332669"/>
                  </a:lnTo>
                  <a:lnTo>
                    <a:pt x="2580265" y="3360786"/>
                  </a:lnTo>
                  <a:lnTo>
                    <a:pt x="2609856" y="3390356"/>
                  </a:lnTo>
                  <a:lnTo>
                    <a:pt x="2637790" y="3421379"/>
                  </a:lnTo>
                  <a:lnTo>
                    <a:pt x="2672254" y="3463331"/>
                  </a:lnTo>
                  <a:lnTo>
                    <a:pt x="2704494" y="3505795"/>
                  </a:lnTo>
                  <a:lnTo>
                    <a:pt x="2734511" y="3548771"/>
                  </a:lnTo>
                  <a:lnTo>
                    <a:pt x="2762305" y="3592260"/>
                  </a:lnTo>
                  <a:lnTo>
                    <a:pt x="2787875" y="3636261"/>
                  </a:lnTo>
                  <a:lnTo>
                    <a:pt x="2811222" y="3680776"/>
                  </a:lnTo>
                  <a:lnTo>
                    <a:pt x="2832345" y="3725803"/>
                  </a:lnTo>
                  <a:lnTo>
                    <a:pt x="2851245" y="3771344"/>
                  </a:lnTo>
                  <a:lnTo>
                    <a:pt x="2867921" y="3817398"/>
                  </a:lnTo>
                  <a:lnTo>
                    <a:pt x="2882374" y="3863966"/>
                  </a:lnTo>
                  <a:lnTo>
                    <a:pt x="2894603" y="3911047"/>
                  </a:lnTo>
                  <a:lnTo>
                    <a:pt x="2904609" y="3958643"/>
                  </a:lnTo>
                  <a:lnTo>
                    <a:pt x="2912391" y="4006753"/>
                  </a:lnTo>
                  <a:lnTo>
                    <a:pt x="2917950" y="4055377"/>
                  </a:lnTo>
                  <a:lnTo>
                    <a:pt x="2921285" y="4104516"/>
                  </a:lnTo>
                  <a:lnTo>
                    <a:pt x="2922396" y="4154170"/>
                  </a:lnTo>
                  <a:lnTo>
                    <a:pt x="2921018" y="4204699"/>
                  </a:lnTo>
                  <a:lnTo>
                    <a:pt x="2916883" y="4254381"/>
                  </a:lnTo>
                  <a:lnTo>
                    <a:pt x="2909991" y="4303216"/>
                  </a:lnTo>
                  <a:lnTo>
                    <a:pt x="2900343" y="4351203"/>
                  </a:lnTo>
                  <a:lnTo>
                    <a:pt x="2887937" y="4398343"/>
                  </a:lnTo>
                  <a:lnTo>
                    <a:pt x="2872775" y="4444636"/>
                  </a:lnTo>
                  <a:lnTo>
                    <a:pt x="2854856" y="4490080"/>
                  </a:lnTo>
                  <a:lnTo>
                    <a:pt x="2834181" y="4534676"/>
                  </a:lnTo>
                  <a:lnTo>
                    <a:pt x="2810748" y="4578424"/>
                  </a:lnTo>
                  <a:lnTo>
                    <a:pt x="2784559" y="4621323"/>
                  </a:lnTo>
                  <a:lnTo>
                    <a:pt x="2755613" y="4663372"/>
                  </a:lnTo>
                  <a:lnTo>
                    <a:pt x="2723911" y="4704573"/>
                  </a:lnTo>
                  <a:lnTo>
                    <a:pt x="2689451" y="4744925"/>
                  </a:lnTo>
                  <a:lnTo>
                    <a:pt x="2652235" y="4784427"/>
                  </a:lnTo>
                  <a:lnTo>
                    <a:pt x="2612263" y="4823079"/>
                  </a:lnTo>
                  <a:lnTo>
                    <a:pt x="2573082" y="4857797"/>
                  </a:lnTo>
                  <a:lnTo>
                    <a:pt x="2533074" y="4890277"/>
                  </a:lnTo>
                  <a:lnTo>
                    <a:pt x="2492238" y="4920518"/>
                  </a:lnTo>
                  <a:lnTo>
                    <a:pt x="2450574" y="4948521"/>
                  </a:lnTo>
                  <a:lnTo>
                    <a:pt x="2408081" y="4974284"/>
                  </a:lnTo>
                  <a:lnTo>
                    <a:pt x="2364761" y="4997808"/>
                  </a:lnTo>
                  <a:lnTo>
                    <a:pt x="2320611" y="5019092"/>
                  </a:lnTo>
                  <a:lnTo>
                    <a:pt x="2275633" y="5038137"/>
                  </a:lnTo>
                  <a:lnTo>
                    <a:pt x="2229826" y="5054942"/>
                  </a:lnTo>
                  <a:lnTo>
                    <a:pt x="2183190" y="5069507"/>
                  </a:lnTo>
                  <a:lnTo>
                    <a:pt x="2135724" y="5081831"/>
                  </a:lnTo>
                  <a:lnTo>
                    <a:pt x="2087429" y="5091916"/>
                  </a:lnTo>
                  <a:lnTo>
                    <a:pt x="2038304" y="5099759"/>
                  </a:lnTo>
                  <a:lnTo>
                    <a:pt x="1988349" y="5105362"/>
                  </a:lnTo>
                  <a:lnTo>
                    <a:pt x="1937565" y="5108724"/>
                  </a:lnTo>
                  <a:lnTo>
                    <a:pt x="1885949" y="5109845"/>
                  </a:lnTo>
                  <a:lnTo>
                    <a:pt x="1833909" y="5108969"/>
                  </a:lnTo>
                  <a:lnTo>
                    <a:pt x="1783018" y="5106343"/>
                  </a:lnTo>
                  <a:lnTo>
                    <a:pt x="1733275" y="5101966"/>
                  </a:lnTo>
                  <a:lnTo>
                    <a:pt x="1684682" y="5095839"/>
                  </a:lnTo>
                  <a:lnTo>
                    <a:pt x="1637238" y="5087961"/>
                  </a:lnTo>
                  <a:lnTo>
                    <a:pt x="1590942" y="5078332"/>
                  </a:lnTo>
                  <a:lnTo>
                    <a:pt x="1545796" y="5066953"/>
                  </a:lnTo>
                  <a:lnTo>
                    <a:pt x="1501799" y="5053824"/>
                  </a:lnTo>
                  <a:lnTo>
                    <a:pt x="1458951" y="5038944"/>
                  </a:lnTo>
                  <a:lnTo>
                    <a:pt x="1417252" y="5022314"/>
                  </a:lnTo>
                  <a:lnTo>
                    <a:pt x="1376703" y="5003934"/>
                  </a:lnTo>
                  <a:lnTo>
                    <a:pt x="1337303" y="4983803"/>
                  </a:lnTo>
                  <a:lnTo>
                    <a:pt x="1299052" y="4961923"/>
                  </a:lnTo>
                  <a:lnTo>
                    <a:pt x="1261950" y="4938292"/>
                  </a:lnTo>
                  <a:lnTo>
                    <a:pt x="1225997" y="4912911"/>
                  </a:lnTo>
                  <a:lnTo>
                    <a:pt x="1191194" y="4885780"/>
                  </a:lnTo>
                  <a:lnTo>
                    <a:pt x="1157540" y="4856899"/>
                  </a:lnTo>
                  <a:lnTo>
                    <a:pt x="1125036" y="4826268"/>
                  </a:lnTo>
                  <a:lnTo>
                    <a:pt x="1093681" y="4793888"/>
                  </a:lnTo>
                  <a:lnTo>
                    <a:pt x="1063476" y="4759757"/>
                  </a:lnTo>
                  <a:lnTo>
                    <a:pt x="1034419" y="4723877"/>
                  </a:lnTo>
                  <a:lnTo>
                    <a:pt x="1006513" y="4686247"/>
                  </a:lnTo>
                  <a:lnTo>
                    <a:pt x="979756" y="4646868"/>
                  </a:lnTo>
                  <a:lnTo>
                    <a:pt x="954148" y="4605739"/>
                  </a:lnTo>
                  <a:lnTo>
                    <a:pt x="929690" y="4562860"/>
                  </a:lnTo>
                  <a:lnTo>
                    <a:pt x="906382" y="4518232"/>
                  </a:lnTo>
                  <a:lnTo>
                    <a:pt x="884223" y="4471854"/>
                  </a:lnTo>
                  <a:lnTo>
                    <a:pt x="863214" y="4423727"/>
                  </a:lnTo>
                  <a:lnTo>
                    <a:pt x="843354" y="4373851"/>
                  </a:lnTo>
                  <a:lnTo>
                    <a:pt x="824645" y="4322225"/>
                  </a:lnTo>
                  <a:lnTo>
                    <a:pt x="807085" y="4268851"/>
                  </a:lnTo>
                  <a:lnTo>
                    <a:pt x="0" y="4268851"/>
                  </a:lnTo>
                  <a:lnTo>
                    <a:pt x="12768" y="4325850"/>
                  </a:lnTo>
                  <a:lnTo>
                    <a:pt x="26520" y="4381702"/>
                  </a:lnTo>
                  <a:lnTo>
                    <a:pt x="41256" y="4436406"/>
                  </a:lnTo>
                  <a:lnTo>
                    <a:pt x="56976" y="4489962"/>
                  </a:lnTo>
                  <a:lnTo>
                    <a:pt x="73679" y="4542371"/>
                  </a:lnTo>
                  <a:lnTo>
                    <a:pt x="91367" y="4593632"/>
                  </a:lnTo>
                  <a:lnTo>
                    <a:pt x="110039" y="4643745"/>
                  </a:lnTo>
                  <a:lnTo>
                    <a:pt x="129695" y="4692711"/>
                  </a:lnTo>
                  <a:lnTo>
                    <a:pt x="150335" y="4740529"/>
                  </a:lnTo>
                  <a:lnTo>
                    <a:pt x="171959" y="4787199"/>
                  </a:lnTo>
                  <a:lnTo>
                    <a:pt x="194568" y="4832721"/>
                  </a:lnTo>
                  <a:lnTo>
                    <a:pt x="218161" y="4877096"/>
                  </a:lnTo>
                  <a:lnTo>
                    <a:pt x="242738" y="4920323"/>
                  </a:lnTo>
                  <a:lnTo>
                    <a:pt x="268301" y="4962402"/>
                  </a:lnTo>
                  <a:lnTo>
                    <a:pt x="294848" y="5003334"/>
                  </a:lnTo>
                  <a:lnTo>
                    <a:pt x="322379" y="5043118"/>
                  </a:lnTo>
                  <a:lnTo>
                    <a:pt x="350896" y="5081754"/>
                  </a:lnTo>
                  <a:lnTo>
                    <a:pt x="380397" y="5119243"/>
                  </a:lnTo>
                  <a:lnTo>
                    <a:pt x="410884" y="5155583"/>
                  </a:lnTo>
                  <a:lnTo>
                    <a:pt x="442355" y="5190776"/>
                  </a:lnTo>
                  <a:lnTo>
                    <a:pt x="474812" y="5224822"/>
                  </a:lnTo>
                  <a:lnTo>
                    <a:pt x="508254" y="5257720"/>
                  </a:lnTo>
                  <a:lnTo>
                    <a:pt x="542681" y="5289470"/>
                  </a:lnTo>
                  <a:lnTo>
                    <a:pt x="578094" y="5320072"/>
                  </a:lnTo>
                  <a:lnTo>
                    <a:pt x="614492" y="5349526"/>
                  </a:lnTo>
                  <a:lnTo>
                    <a:pt x="651875" y="5377833"/>
                  </a:lnTo>
                  <a:lnTo>
                    <a:pt x="690244" y="5404993"/>
                  </a:lnTo>
                  <a:lnTo>
                    <a:pt x="730887" y="5432069"/>
                  </a:lnTo>
                  <a:lnTo>
                    <a:pt x="772101" y="5458085"/>
                  </a:lnTo>
                  <a:lnTo>
                    <a:pt x="813886" y="5483038"/>
                  </a:lnTo>
                  <a:lnTo>
                    <a:pt x="856243" y="5506929"/>
                  </a:lnTo>
                  <a:lnTo>
                    <a:pt x="899172" y="5529759"/>
                  </a:lnTo>
                  <a:lnTo>
                    <a:pt x="942672" y="5551526"/>
                  </a:lnTo>
                  <a:lnTo>
                    <a:pt x="986743" y="5572232"/>
                  </a:lnTo>
                  <a:lnTo>
                    <a:pt x="1031386" y="5591876"/>
                  </a:lnTo>
                  <a:lnTo>
                    <a:pt x="1076600" y="5610459"/>
                  </a:lnTo>
                  <a:lnTo>
                    <a:pt x="1122386" y="5627979"/>
                  </a:lnTo>
                  <a:lnTo>
                    <a:pt x="1168744" y="5644437"/>
                  </a:lnTo>
                  <a:lnTo>
                    <a:pt x="1215673" y="5659834"/>
                  </a:lnTo>
                  <a:lnTo>
                    <a:pt x="1263173" y="5674169"/>
                  </a:lnTo>
                  <a:lnTo>
                    <a:pt x="1311245" y="5687442"/>
                  </a:lnTo>
                  <a:lnTo>
                    <a:pt x="1359889" y="5699653"/>
                  </a:lnTo>
                  <a:lnTo>
                    <a:pt x="1409104" y="5710802"/>
                  </a:lnTo>
                  <a:lnTo>
                    <a:pt x="1458890" y="5720890"/>
                  </a:lnTo>
                  <a:lnTo>
                    <a:pt x="1509248" y="5729916"/>
                  </a:lnTo>
                  <a:lnTo>
                    <a:pt x="1560177" y="5737879"/>
                  </a:lnTo>
                  <a:lnTo>
                    <a:pt x="1611678" y="5744781"/>
                  </a:lnTo>
                  <a:lnTo>
                    <a:pt x="1663751" y="5750621"/>
                  </a:lnTo>
                  <a:lnTo>
                    <a:pt x="1716395" y="5755400"/>
                  </a:lnTo>
                  <a:lnTo>
                    <a:pt x="1769610" y="5759116"/>
                  </a:lnTo>
                  <a:lnTo>
                    <a:pt x="1823397" y="5761771"/>
                  </a:lnTo>
                  <a:lnTo>
                    <a:pt x="1877756" y="5763364"/>
                  </a:lnTo>
                  <a:lnTo>
                    <a:pt x="1932686" y="5763895"/>
                  </a:lnTo>
                  <a:lnTo>
                    <a:pt x="1983411" y="5763258"/>
                  </a:lnTo>
                  <a:lnTo>
                    <a:pt x="2033643" y="5761350"/>
                  </a:lnTo>
                  <a:lnTo>
                    <a:pt x="2083381" y="5758169"/>
                  </a:lnTo>
                  <a:lnTo>
                    <a:pt x="2132626" y="5753716"/>
                  </a:lnTo>
                  <a:lnTo>
                    <a:pt x="2181377" y="5747991"/>
                  </a:lnTo>
                  <a:lnTo>
                    <a:pt x="2229635" y="5740994"/>
                  </a:lnTo>
                  <a:lnTo>
                    <a:pt x="2277399" y="5732724"/>
                  </a:lnTo>
                  <a:lnTo>
                    <a:pt x="2324670" y="5723182"/>
                  </a:lnTo>
                  <a:lnTo>
                    <a:pt x="2371448" y="5712368"/>
                  </a:lnTo>
                  <a:lnTo>
                    <a:pt x="2417733" y="5700281"/>
                  </a:lnTo>
                  <a:lnTo>
                    <a:pt x="2463525" y="5686922"/>
                  </a:lnTo>
                  <a:lnTo>
                    <a:pt x="2508824" y="5672291"/>
                  </a:lnTo>
                  <a:lnTo>
                    <a:pt x="2553630" y="5656388"/>
                  </a:lnTo>
                  <a:lnTo>
                    <a:pt x="2597943" y="5639212"/>
                  </a:lnTo>
                  <a:lnTo>
                    <a:pt x="2641764" y="5620764"/>
                  </a:lnTo>
                  <a:lnTo>
                    <a:pt x="2685091" y="5601044"/>
                  </a:lnTo>
                  <a:lnTo>
                    <a:pt x="2727926" y="5580052"/>
                  </a:lnTo>
                  <a:lnTo>
                    <a:pt x="2770269" y="5557787"/>
                  </a:lnTo>
                  <a:lnTo>
                    <a:pt x="2812119" y="5534250"/>
                  </a:lnTo>
                  <a:lnTo>
                    <a:pt x="2853476" y="5509441"/>
                  </a:lnTo>
                  <a:lnTo>
                    <a:pt x="2894341" y="5483359"/>
                  </a:lnTo>
                  <a:lnTo>
                    <a:pt x="2934714" y="5456006"/>
                  </a:lnTo>
                  <a:lnTo>
                    <a:pt x="2974595" y="5427380"/>
                  </a:lnTo>
                  <a:lnTo>
                    <a:pt x="3013983" y="5397481"/>
                  </a:lnTo>
                  <a:lnTo>
                    <a:pt x="3052880" y="5366311"/>
                  </a:lnTo>
                  <a:lnTo>
                    <a:pt x="3091284" y="5333868"/>
                  </a:lnTo>
                  <a:lnTo>
                    <a:pt x="3129197" y="5300153"/>
                  </a:lnTo>
                  <a:lnTo>
                    <a:pt x="3166617" y="5265166"/>
                  </a:lnTo>
                  <a:lnTo>
                    <a:pt x="3204442" y="5227975"/>
                  </a:lnTo>
                  <a:lnTo>
                    <a:pt x="3240839" y="5190291"/>
                  </a:lnTo>
                  <a:lnTo>
                    <a:pt x="3275809" y="5152112"/>
                  </a:lnTo>
                  <a:lnTo>
                    <a:pt x="3309353" y="5113438"/>
                  </a:lnTo>
                  <a:lnTo>
                    <a:pt x="3341469" y="5074270"/>
                  </a:lnTo>
                  <a:lnTo>
                    <a:pt x="3372159" y="5034607"/>
                  </a:lnTo>
                  <a:lnTo>
                    <a:pt x="3401421" y="4994450"/>
                  </a:lnTo>
                  <a:lnTo>
                    <a:pt x="3429256" y="4953798"/>
                  </a:lnTo>
                  <a:lnTo>
                    <a:pt x="3455665" y="4912651"/>
                  </a:lnTo>
                  <a:lnTo>
                    <a:pt x="3480646" y="4871010"/>
                  </a:lnTo>
                  <a:lnTo>
                    <a:pt x="3504200" y="4828873"/>
                  </a:lnTo>
                  <a:lnTo>
                    <a:pt x="3526327" y="4786242"/>
                  </a:lnTo>
                  <a:lnTo>
                    <a:pt x="3547026" y="4743116"/>
                  </a:lnTo>
                  <a:lnTo>
                    <a:pt x="3566299" y="4699495"/>
                  </a:lnTo>
                  <a:lnTo>
                    <a:pt x="3584144" y="4655379"/>
                  </a:lnTo>
                  <a:lnTo>
                    <a:pt x="3600561" y="4610768"/>
                  </a:lnTo>
                  <a:lnTo>
                    <a:pt x="3615551" y="4565662"/>
                  </a:lnTo>
                  <a:lnTo>
                    <a:pt x="3629114" y="4520061"/>
                  </a:lnTo>
                  <a:lnTo>
                    <a:pt x="3641249" y="4473965"/>
                  </a:lnTo>
                  <a:lnTo>
                    <a:pt x="3651957" y="4427374"/>
                  </a:lnTo>
                  <a:lnTo>
                    <a:pt x="3661237" y="4380287"/>
                  </a:lnTo>
                  <a:lnTo>
                    <a:pt x="3669089" y="4332706"/>
                  </a:lnTo>
                  <a:lnTo>
                    <a:pt x="3675514" y="4284629"/>
                  </a:lnTo>
                  <a:lnTo>
                    <a:pt x="3680511" y="4236056"/>
                  </a:lnTo>
                  <a:lnTo>
                    <a:pt x="3684081" y="4186989"/>
                  </a:lnTo>
                  <a:lnTo>
                    <a:pt x="3686223" y="4137426"/>
                  </a:lnTo>
                  <a:lnTo>
                    <a:pt x="3686937" y="4087368"/>
                  </a:lnTo>
                  <a:lnTo>
                    <a:pt x="3686199" y="4039544"/>
                  </a:lnTo>
                  <a:lnTo>
                    <a:pt x="3683986" y="3992297"/>
                  </a:lnTo>
                  <a:lnTo>
                    <a:pt x="3680298" y="3945628"/>
                  </a:lnTo>
                  <a:lnTo>
                    <a:pt x="3675135" y="3899535"/>
                  </a:lnTo>
                  <a:lnTo>
                    <a:pt x="3668497" y="3854018"/>
                  </a:lnTo>
                  <a:lnTo>
                    <a:pt x="3660384" y="3809079"/>
                  </a:lnTo>
                  <a:lnTo>
                    <a:pt x="3650795" y="3764716"/>
                  </a:lnTo>
                  <a:lnTo>
                    <a:pt x="3639732" y="3720930"/>
                  </a:lnTo>
                  <a:lnTo>
                    <a:pt x="3627193" y="3677721"/>
                  </a:lnTo>
                  <a:lnTo>
                    <a:pt x="3613179" y="3635089"/>
                  </a:lnTo>
                  <a:lnTo>
                    <a:pt x="3597691" y="3593033"/>
                  </a:lnTo>
                  <a:lnTo>
                    <a:pt x="3580727" y="3551554"/>
                  </a:lnTo>
                  <a:lnTo>
                    <a:pt x="3562288" y="3510653"/>
                  </a:lnTo>
                  <a:lnTo>
                    <a:pt x="3542374" y="3470327"/>
                  </a:lnTo>
                  <a:lnTo>
                    <a:pt x="3520986" y="3430579"/>
                  </a:lnTo>
                  <a:lnTo>
                    <a:pt x="3498122" y="3391407"/>
                  </a:lnTo>
                  <a:lnTo>
                    <a:pt x="3473784" y="3352813"/>
                  </a:lnTo>
                  <a:lnTo>
                    <a:pt x="3447970" y="3314795"/>
                  </a:lnTo>
                  <a:lnTo>
                    <a:pt x="3420682" y="3277354"/>
                  </a:lnTo>
                  <a:lnTo>
                    <a:pt x="3391918" y="3240489"/>
                  </a:lnTo>
                  <a:lnTo>
                    <a:pt x="3361680" y="3204202"/>
                  </a:lnTo>
                  <a:lnTo>
                    <a:pt x="3329967" y="3168491"/>
                  </a:lnTo>
                  <a:lnTo>
                    <a:pt x="3296779" y="3133357"/>
                  </a:lnTo>
                  <a:lnTo>
                    <a:pt x="3262117" y="3098800"/>
                  </a:lnTo>
                  <a:lnTo>
                    <a:pt x="3225979" y="3064819"/>
                  </a:lnTo>
                  <a:lnTo>
                    <a:pt x="3188367" y="3031415"/>
                  </a:lnTo>
                  <a:lnTo>
                    <a:pt x="3149280" y="2998589"/>
                  </a:lnTo>
                  <a:lnTo>
                    <a:pt x="3108718" y="2966339"/>
                  </a:lnTo>
                  <a:lnTo>
                    <a:pt x="3066682" y="2934665"/>
                  </a:lnTo>
                  <a:lnTo>
                    <a:pt x="3023170" y="2903569"/>
                  </a:lnTo>
                  <a:lnTo>
                    <a:pt x="2978184" y="2873049"/>
                  </a:lnTo>
                  <a:lnTo>
                    <a:pt x="2931724" y="2843106"/>
                  </a:lnTo>
                  <a:lnTo>
                    <a:pt x="2883788" y="2813740"/>
                  </a:lnTo>
                  <a:lnTo>
                    <a:pt x="2834378" y="2784951"/>
                  </a:lnTo>
                  <a:lnTo>
                    <a:pt x="2783494" y="2756738"/>
                  </a:lnTo>
                  <a:lnTo>
                    <a:pt x="2731135" y="2729103"/>
                  </a:lnTo>
                  <a:lnTo>
                    <a:pt x="2781309" y="2702206"/>
                  </a:lnTo>
                  <a:lnTo>
                    <a:pt x="2829891" y="2674572"/>
                  </a:lnTo>
                  <a:lnTo>
                    <a:pt x="2876880" y="2646199"/>
                  </a:lnTo>
                  <a:lnTo>
                    <a:pt x="2922277" y="2617089"/>
                  </a:lnTo>
                  <a:lnTo>
                    <a:pt x="2966082" y="2587240"/>
                  </a:lnTo>
                  <a:lnTo>
                    <a:pt x="3008293" y="2556653"/>
                  </a:lnTo>
                  <a:lnTo>
                    <a:pt x="3048912" y="2525328"/>
                  </a:lnTo>
                  <a:lnTo>
                    <a:pt x="3087939" y="2493265"/>
                  </a:lnTo>
                  <a:lnTo>
                    <a:pt x="3125373" y="2460465"/>
                  </a:lnTo>
                  <a:lnTo>
                    <a:pt x="3161214" y="2426926"/>
                  </a:lnTo>
                  <a:lnTo>
                    <a:pt x="3195463" y="2392649"/>
                  </a:lnTo>
                  <a:lnTo>
                    <a:pt x="3228118" y="2357634"/>
                  </a:lnTo>
                  <a:lnTo>
                    <a:pt x="3259182" y="2321882"/>
                  </a:lnTo>
                  <a:lnTo>
                    <a:pt x="3288652" y="2285391"/>
                  </a:lnTo>
                  <a:lnTo>
                    <a:pt x="3316529" y="2248163"/>
                  </a:lnTo>
                  <a:lnTo>
                    <a:pt x="3342814" y="2210196"/>
                  </a:lnTo>
                  <a:lnTo>
                    <a:pt x="3367506" y="2171492"/>
                  </a:lnTo>
                  <a:lnTo>
                    <a:pt x="3390605" y="2132050"/>
                  </a:lnTo>
                  <a:lnTo>
                    <a:pt x="3412111" y="2091871"/>
                  </a:lnTo>
                  <a:lnTo>
                    <a:pt x="3432024" y="2050954"/>
                  </a:lnTo>
                  <a:lnTo>
                    <a:pt x="3450345" y="2009298"/>
                  </a:lnTo>
                  <a:lnTo>
                    <a:pt x="3467072" y="1966906"/>
                  </a:lnTo>
                  <a:lnTo>
                    <a:pt x="3482207" y="1923775"/>
                  </a:lnTo>
                  <a:lnTo>
                    <a:pt x="3495748" y="1879907"/>
                  </a:lnTo>
                  <a:lnTo>
                    <a:pt x="3507696" y="1835301"/>
                  </a:lnTo>
                  <a:lnTo>
                    <a:pt x="3518052" y="1789958"/>
                  </a:lnTo>
                  <a:lnTo>
                    <a:pt x="3526814" y="1743877"/>
                  </a:lnTo>
                  <a:lnTo>
                    <a:pt x="3533983" y="1697059"/>
                  </a:lnTo>
                  <a:lnTo>
                    <a:pt x="3539559" y="1649503"/>
                  </a:lnTo>
                  <a:lnTo>
                    <a:pt x="3543542" y="1601209"/>
                  </a:lnTo>
                  <a:lnTo>
                    <a:pt x="3545932" y="1552178"/>
                  </a:lnTo>
                  <a:lnTo>
                    <a:pt x="3546729" y="1502409"/>
                  </a:lnTo>
                  <a:lnTo>
                    <a:pt x="3545940" y="1451153"/>
                  </a:lnTo>
                  <a:lnTo>
                    <a:pt x="3543576" y="1400589"/>
                  </a:lnTo>
                  <a:lnTo>
                    <a:pt x="3539634" y="1350718"/>
                  </a:lnTo>
                  <a:lnTo>
                    <a:pt x="3534117" y="1301538"/>
                  </a:lnTo>
                  <a:lnTo>
                    <a:pt x="3527022" y="1253052"/>
                  </a:lnTo>
                  <a:lnTo>
                    <a:pt x="3518351" y="1205257"/>
                  </a:lnTo>
                  <a:lnTo>
                    <a:pt x="3508103" y="1158155"/>
                  </a:lnTo>
                  <a:lnTo>
                    <a:pt x="3496279" y="1111744"/>
                  </a:lnTo>
                  <a:lnTo>
                    <a:pt x="3482877" y="1066026"/>
                  </a:lnTo>
                  <a:lnTo>
                    <a:pt x="3467899" y="1021000"/>
                  </a:lnTo>
                  <a:lnTo>
                    <a:pt x="3451344" y="976666"/>
                  </a:lnTo>
                  <a:lnTo>
                    <a:pt x="3433212" y="933024"/>
                  </a:lnTo>
                  <a:lnTo>
                    <a:pt x="3413503" y="890074"/>
                  </a:lnTo>
                  <a:lnTo>
                    <a:pt x="3392216" y="847816"/>
                  </a:lnTo>
                  <a:lnTo>
                    <a:pt x="3369353" y="806249"/>
                  </a:lnTo>
                  <a:lnTo>
                    <a:pt x="3344913" y="765375"/>
                  </a:lnTo>
                  <a:lnTo>
                    <a:pt x="3318895" y="725192"/>
                  </a:lnTo>
                  <a:lnTo>
                    <a:pt x="3291300" y="685700"/>
                  </a:lnTo>
                  <a:lnTo>
                    <a:pt x="3262128" y="646901"/>
                  </a:lnTo>
                  <a:lnTo>
                    <a:pt x="3231378" y="608793"/>
                  </a:lnTo>
                  <a:lnTo>
                    <a:pt x="3199051" y="571376"/>
                  </a:lnTo>
                  <a:lnTo>
                    <a:pt x="3165147" y="534651"/>
                  </a:lnTo>
                  <a:lnTo>
                    <a:pt x="3129665" y="498618"/>
                  </a:lnTo>
                  <a:lnTo>
                    <a:pt x="3092606" y="463275"/>
                  </a:lnTo>
                  <a:lnTo>
                    <a:pt x="3053968" y="428625"/>
                  </a:lnTo>
                  <a:lnTo>
                    <a:pt x="3017121" y="397462"/>
                  </a:lnTo>
                  <a:lnTo>
                    <a:pt x="2979562" y="367476"/>
                  </a:lnTo>
                  <a:lnTo>
                    <a:pt x="2941292" y="338666"/>
                  </a:lnTo>
                  <a:lnTo>
                    <a:pt x="2902309" y="311032"/>
                  </a:lnTo>
                  <a:lnTo>
                    <a:pt x="2862616" y="284574"/>
                  </a:lnTo>
                  <a:lnTo>
                    <a:pt x="2822210" y="259291"/>
                  </a:lnTo>
                  <a:lnTo>
                    <a:pt x="2781094" y="235185"/>
                  </a:lnTo>
                  <a:lnTo>
                    <a:pt x="2739266" y="212254"/>
                  </a:lnTo>
                  <a:lnTo>
                    <a:pt x="2696727" y="190500"/>
                  </a:lnTo>
                  <a:lnTo>
                    <a:pt x="2653477" y="169921"/>
                  </a:lnTo>
                  <a:lnTo>
                    <a:pt x="2609515" y="150518"/>
                  </a:lnTo>
                  <a:lnTo>
                    <a:pt x="2564843" y="132291"/>
                  </a:lnTo>
                  <a:lnTo>
                    <a:pt x="2519460" y="115240"/>
                  </a:lnTo>
                  <a:lnTo>
                    <a:pt x="2473366" y="99365"/>
                  </a:lnTo>
                  <a:lnTo>
                    <a:pt x="2426561" y="84666"/>
                  </a:lnTo>
                  <a:lnTo>
                    <a:pt x="2379046" y="71143"/>
                  </a:lnTo>
                  <a:lnTo>
                    <a:pt x="2330820" y="58796"/>
                  </a:lnTo>
                  <a:lnTo>
                    <a:pt x="2281884" y="47625"/>
                  </a:lnTo>
                  <a:lnTo>
                    <a:pt x="2232237" y="37629"/>
                  </a:lnTo>
                  <a:lnTo>
                    <a:pt x="2181880" y="28810"/>
                  </a:lnTo>
                  <a:lnTo>
                    <a:pt x="2130812" y="21166"/>
                  </a:lnTo>
                  <a:lnTo>
                    <a:pt x="2079034" y="14699"/>
                  </a:lnTo>
                  <a:lnTo>
                    <a:pt x="2026547" y="9407"/>
                  </a:lnTo>
                  <a:lnTo>
                    <a:pt x="1973349" y="5291"/>
                  </a:lnTo>
                  <a:lnTo>
                    <a:pt x="1919441" y="2351"/>
                  </a:lnTo>
                  <a:lnTo>
                    <a:pt x="1864823" y="587"/>
                  </a:lnTo>
                  <a:lnTo>
                    <a:pt x="1809495" y="0"/>
                  </a:lnTo>
                  <a:close/>
                </a:path>
              </a:pathLst>
            </a:custGeom>
            <a:solidFill>
              <a:srgbClr val="A2A2A2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22292" y="0"/>
              <a:ext cx="3607308" cy="10286996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419599" y="0"/>
              <a:ext cx="3323845" cy="10287000"/>
            </a:xfrm>
            <a:custGeom>
              <a:avLst/>
              <a:gdLst/>
              <a:ahLst/>
              <a:cxnLst/>
              <a:rect l="l" t="t" r="r" b="b"/>
              <a:pathLst>
                <a:path w="2856229" h="10287000">
                  <a:moveTo>
                    <a:pt x="2855976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2855976" y="10287000"/>
                  </a:lnTo>
                  <a:lnTo>
                    <a:pt x="2855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3686810" y="1719326"/>
              <a:ext cx="3780790" cy="5594350"/>
            </a:xfrm>
            <a:custGeom>
              <a:avLst/>
              <a:gdLst/>
              <a:ahLst/>
              <a:cxnLst/>
              <a:rect l="l" t="t" r="r" b="b"/>
              <a:pathLst>
                <a:path w="3780790" h="5594350">
                  <a:moveTo>
                    <a:pt x="2017649" y="0"/>
                  </a:moveTo>
                  <a:lnTo>
                    <a:pt x="1965353" y="608"/>
                  </a:lnTo>
                  <a:lnTo>
                    <a:pt x="1913565" y="2435"/>
                  </a:lnTo>
                  <a:lnTo>
                    <a:pt x="1862285" y="5479"/>
                  </a:lnTo>
                  <a:lnTo>
                    <a:pt x="1811513" y="9741"/>
                  </a:lnTo>
                  <a:lnTo>
                    <a:pt x="1761248" y="15221"/>
                  </a:lnTo>
                  <a:lnTo>
                    <a:pt x="1711491" y="21919"/>
                  </a:lnTo>
                  <a:lnTo>
                    <a:pt x="1662242" y="29834"/>
                  </a:lnTo>
                  <a:lnTo>
                    <a:pt x="1613500" y="38967"/>
                  </a:lnTo>
                  <a:lnTo>
                    <a:pt x="1565265" y="49318"/>
                  </a:lnTo>
                  <a:lnTo>
                    <a:pt x="1517538" y="60886"/>
                  </a:lnTo>
                  <a:lnTo>
                    <a:pt x="1470318" y="73673"/>
                  </a:lnTo>
                  <a:lnTo>
                    <a:pt x="1423605" y="87677"/>
                  </a:lnTo>
                  <a:lnTo>
                    <a:pt x="1377399" y="102898"/>
                  </a:lnTo>
                  <a:lnTo>
                    <a:pt x="1331700" y="119338"/>
                  </a:lnTo>
                  <a:lnTo>
                    <a:pt x="1286508" y="136995"/>
                  </a:lnTo>
                  <a:lnTo>
                    <a:pt x="1241823" y="155870"/>
                  </a:lnTo>
                  <a:lnTo>
                    <a:pt x="1197645" y="175962"/>
                  </a:lnTo>
                  <a:lnTo>
                    <a:pt x="1153973" y="197273"/>
                  </a:lnTo>
                  <a:lnTo>
                    <a:pt x="1110808" y="219801"/>
                  </a:lnTo>
                  <a:lnTo>
                    <a:pt x="1068150" y="243547"/>
                  </a:lnTo>
                  <a:lnTo>
                    <a:pt x="1025998" y="268510"/>
                  </a:lnTo>
                  <a:lnTo>
                    <a:pt x="984352" y="294692"/>
                  </a:lnTo>
                  <a:lnTo>
                    <a:pt x="943213" y="322091"/>
                  </a:lnTo>
                  <a:lnTo>
                    <a:pt x="902579" y="350708"/>
                  </a:lnTo>
                  <a:lnTo>
                    <a:pt x="862452" y="380542"/>
                  </a:lnTo>
                  <a:lnTo>
                    <a:pt x="822831" y="411594"/>
                  </a:lnTo>
                  <a:lnTo>
                    <a:pt x="783716" y="443865"/>
                  </a:lnTo>
                  <a:lnTo>
                    <a:pt x="748033" y="474898"/>
                  </a:lnTo>
                  <a:lnTo>
                    <a:pt x="713344" y="506774"/>
                  </a:lnTo>
                  <a:lnTo>
                    <a:pt x="679652" y="539495"/>
                  </a:lnTo>
                  <a:lnTo>
                    <a:pt x="646955" y="573058"/>
                  </a:lnTo>
                  <a:lnTo>
                    <a:pt x="615253" y="607466"/>
                  </a:lnTo>
                  <a:lnTo>
                    <a:pt x="584547" y="642717"/>
                  </a:lnTo>
                  <a:lnTo>
                    <a:pt x="554836" y="678811"/>
                  </a:lnTo>
                  <a:lnTo>
                    <a:pt x="526121" y="715749"/>
                  </a:lnTo>
                  <a:lnTo>
                    <a:pt x="498401" y="753531"/>
                  </a:lnTo>
                  <a:lnTo>
                    <a:pt x="471676" y="792156"/>
                  </a:lnTo>
                  <a:lnTo>
                    <a:pt x="445946" y="831624"/>
                  </a:lnTo>
                  <a:lnTo>
                    <a:pt x="421211" y="871936"/>
                  </a:lnTo>
                  <a:lnTo>
                    <a:pt x="397472" y="913092"/>
                  </a:lnTo>
                  <a:lnTo>
                    <a:pt x="374727" y="955091"/>
                  </a:lnTo>
                  <a:lnTo>
                    <a:pt x="352977" y="997934"/>
                  </a:lnTo>
                  <a:lnTo>
                    <a:pt x="332222" y="1041620"/>
                  </a:lnTo>
                  <a:lnTo>
                    <a:pt x="312462" y="1086150"/>
                  </a:lnTo>
                  <a:lnTo>
                    <a:pt x="293696" y="1131524"/>
                  </a:lnTo>
                  <a:lnTo>
                    <a:pt x="275925" y="1177741"/>
                  </a:lnTo>
                  <a:lnTo>
                    <a:pt x="259149" y="1224801"/>
                  </a:lnTo>
                  <a:lnTo>
                    <a:pt x="243367" y="1272705"/>
                  </a:lnTo>
                  <a:lnTo>
                    <a:pt x="228580" y="1321453"/>
                  </a:lnTo>
                  <a:lnTo>
                    <a:pt x="214787" y="1371044"/>
                  </a:lnTo>
                  <a:lnTo>
                    <a:pt x="201988" y="1421479"/>
                  </a:lnTo>
                  <a:lnTo>
                    <a:pt x="190184" y="1472757"/>
                  </a:lnTo>
                  <a:lnTo>
                    <a:pt x="179373" y="1524879"/>
                  </a:lnTo>
                  <a:lnTo>
                    <a:pt x="169557" y="1577844"/>
                  </a:lnTo>
                  <a:lnTo>
                    <a:pt x="160735" y="1631653"/>
                  </a:lnTo>
                  <a:lnTo>
                    <a:pt x="152907" y="1686305"/>
                  </a:lnTo>
                  <a:lnTo>
                    <a:pt x="866520" y="1686305"/>
                  </a:lnTo>
                  <a:lnTo>
                    <a:pt x="878789" y="1629724"/>
                  </a:lnTo>
                  <a:lnTo>
                    <a:pt x="892600" y="1574906"/>
                  </a:lnTo>
                  <a:lnTo>
                    <a:pt x="907953" y="1521851"/>
                  </a:lnTo>
                  <a:lnTo>
                    <a:pt x="924849" y="1470560"/>
                  </a:lnTo>
                  <a:lnTo>
                    <a:pt x="943287" y="1421033"/>
                  </a:lnTo>
                  <a:lnTo>
                    <a:pt x="963268" y="1373268"/>
                  </a:lnTo>
                  <a:lnTo>
                    <a:pt x="984791" y="1327267"/>
                  </a:lnTo>
                  <a:lnTo>
                    <a:pt x="1007857" y="1283028"/>
                  </a:lnTo>
                  <a:lnTo>
                    <a:pt x="1032465" y="1240552"/>
                  </a:lnTo>
                  <a:lnTo>
                    <a:pt x="1058616" y="1199839"/>
                  </a:lnTo>
                  <a:lnTo>
                    <a:pt x="1086309" y="1160888"/>
                  </a:lnTo>
                  <a:lnTo>
                    <a:pt x="1115544" y="1123699"/>
                  </a:lnTo>
                  <a:lnTo>
                    <a:pt x="1146322" y="1088273"/>
                  </a:lnTo>
                  <a:lnTo>
                    <a:pt x="1178643" y="1054608"/>
                  </a:lnTo>
                  <a:lnTo>
                    <a:pt x="1212505" y="1022705"/>
                  </a:lnTo>
                  <a:lnTo>
                    <a:pt x="1247911" y="992563"/>
                  </a:lnTo>
                  <a:lnTo>
                    <a:pt x="1284859" y="964183"/>
                  </a:lnTo>
                  <a:lnTo>
                    <a:pt x="1327829" y="934081"/>
                  </a:lnTo>
                  <a:lnTo>
                    <a:pt x="1371192" y="906055"/>
                  </a:lnTo>
                  <a:lnTo>
                    <a:pt x="1414949" y="880104"/>
                  </a:lnTo>
                  <a:lnTo>
                    <a:pt x="1459101" y="856230"/>
                  </a:lnTo>
                  <a:lnTo>
                    <a:pt x="1503647" y="834432"/>
                  </a:lnTo>
                  <a:lnTo>
                    <a:pt x="1548588" y="814710"/>
                  </a:lnTo>
                  <a:lnTo>
                    <a:pt x="1593924" y="797063"/>
                  </a:lnTo>
                  <a:lnTo>
                    <a:pt x="1639657" y="781493"/>
                  </a:lnTo>
                  <a:lnTo>
                    <a:pt x="1685786" y="767999"/>
                  </a:lnTo>
                  <a:lnTo>
                    <a:pt x="1732312" y="756581"/>
                  </a:lnTo>
                  <a:lnTo>
                    <a:pt x="1779236" y="747239"/>
                  </a:lnTo>
                  <a:lnTo>
                    <a:pt x="1826557" y="739973"/>
                  </a:lnTo>
                  <a:lnTo>
                    <a:pt x="1874277" y="734783"/>
                  </a:lnTo>
                  <a:lnTo>
                    <a:pt x="1922395" y="731669"/>
                  </a:lnTo>
                  <a:lnTo>
                    <a:pt x="1970913" y="730630"/>
                  </a:lnTo>
                  <a:lnTo>
                    <a:pt x="2019644" y="731718"/>
                  </a:lnTo>
                  <a:lnTo>
                    <a:pt x="2067668" y="734982"/>
                  </a:lnTo>
                  <a:lnTo>
                    <a:pt x="2114983" y="740421"/>
                  </a:lnTo>
                  <a:lnTo>
                    <a:pt x="2161591" y="748036"/>
                  </a:lnTo>
                  <a:lnTo>
                    <a:pt x="2207491" y="757827"/>
                  </a:lnTo>
                  <a:lnTo>
                    <a:pt x="2252683" y="769794"/>
                  </a:lnTo>
                  <a:lnTo>
                    <a:pt x="2297167" y="783937"/>
                  </a:lnTo>
                  <a:lnTo>
                    <a:pt x="2340943" y="800256"/>
                  </a:lnTo>
                  <a:lnTo>
                    <a:pt x="2384012" y="818753"/>
                  </a:lnTo>
                  <a:lnTo>
                    <a:pt x="2426372" y="839425"/>
                  </a:lnTo>
                  <a:lnTo>
                    <a:pt x="2468025" y="862275"/>
                  </a:lnTo>
                  <a:lnTo>
                    <a:pt x="2508969" y="887301"/>
                  </a:lnTo>
                  <a:lnTo>
                    <a:pt x="2549206" y="914505"/>
                  </a:lnTo>
                  <a:lnTo>
                    <a:pt x="2588735" y="943886"/>
                  </a:lnTo>
                  <a:lnTo>
                    <a:pt x="2627555" y="975444"/>
                  </a:lnTo>
                  <a:lnTo>
                    <a:pt x="2665668" y="1009179"/>
                  </a:lnTo>
                  <a:lnTo>
                    <a:pt x="2703073" y="1045092"/>
                  </a:lnTo>
                  <a:lnTo>
                    <a:pt x="2739770" y="1083182"/>
                  </a:lnTo>
                  <a:lnTo>
                    <a:pt x="2775085" y="1122735"/>
                  </a:lnTo>
                  <a:lnTo>
                    <a:pt x="2808383" y="1163075"/>
                  </a:lnTo>
                  <a:lnTo>
                    <a:pt x="2839665" y="1204203"/>
                  </a:lnTo>
                  <a:lnTo>
                    <a:pt x="2868931" y="1246119"/>
                  </a:lnTo>
                  <a:lnTo>
                    <a:pt x="2896181" y="1288823"/>
                  </a:lnTo>
                  <a:lnTo>
                    <a:pt x="2921413" y="1332314"/>
                  </a:lnTo>
                  <a:lnTo>
                    <a:pt x="2944629" y="1376594"/>
                  </a:lnTo>
                  <a:lnTo>
                    <a:pt x="2965827" y="1421661"/>
                  </a:lnTo>
                  <a:lnTo>
                    <a:pt x="2985007" y="1467516"/>
                  </a:lnTo>
                  <a:lnTo>
                    <a:pt x="3002170" y="1514159"/>
                  </a:lnTo>
                  <a:lnTo>
                    <a:pt x="3017315" y="1561590"/>
                  </a:lnTo>
                  <a:lnTo>
                    <a:pt x="3030441" y="1609809"/>
                  </a:lnTo>
                  <a:lnTo>
                    <a:pt x="3041548" y="1658816"/>
                  </a:lnTo>
                  <a:lnTo>
                    <a:pt x="3050636" y="1708610"/>
                  </a:lnTo>
                  <a:lnTo>
                    <a:pt x="3057706" y="1759193"/>
                  </a:lnTo>
                  <a:lnTo>
                    <a:pt x="3062755" y="1810563"/>
                  </a:lnTo>
                  <a:lnTo>
                    <a:pt x="3065785" y="1862721"/>
                  </a:lnTo>
                  <a:lnTo>
                    <a:pt x="3066795" y="1915668"/>
                  </a:lnTo>
                  <a:lnTo>
                    <a:pt x="3065722" y="1963395"/>
                  </a:lnTo>
                  <a:lnTo>
                    <a:pt x="3062503" y="2010656"/>
                  </a:lnTo>
                  <a:lnTo>
                    <a:pt x="3057137" y="2057449"/>
                  </a:lnTo>
                  <a:lnTo>
                    <a:pt x="3049625" y="2103774"/>
                  </a:lnTo>
                  <a:lnTo>
                    <a:pt x="3039967" y="2149630"/>
                  </a:lnTo>
                  <a:lnTo>
                    <a:pt x="3028163" y="2195017"/>
                  </a:lnTo>
                  <a:lnTo>
                    <a:pt x="3014212" y="2239935"/>
                  </a:lnTo>
                  <a:lnTo>
                    <a:pt x="2998115" y="2284383"/>
                  </a:lnTo>
                  <a:lnTo>
                    <a:pt x="2979872" y="2328361"/>
                  </a:lnTo>
                  <a:lnTo>
                    <a:pt x="2959483" y="2371867"/>
                  </a:lnTo>
                  <a:lnTo>
                    <a:pt x="2936947" y="2414902"/>
                  </a:lnTo>
                  <a:lnTo>
                    <a:pt x="2912265" y="2457466"/>
                  </a:lnTo>
                  <a:lnTo>
                    <a:pt x="2885437" y="2499557"/>
                  </a:lnTo>
                  <a:lnTo>
                    <a:pt x="2856462" y="2541175"/>
                  </a:lnTo>
                  <a:lnTo>
                    <a:pt x="2825342" y="2582321"/>
                  </a:lnTo>
                  <a:lnTo>
                    <a:pt x="2792075" y="2622992"/>
                  </a:lnTo>
                  <a:lnTo>
                    <a:pt x="2756662" y="2663190"/>
                  </a:lnTo>
                  <a:lnTo>
                    <a:pt x="0" y="5594096"/>
                  </a:lnTo>
                  <a:lnTo>
                    <a:pt x="3695445" y="5594096"/>
                  </a:lnTo>
                  <a:lnTo>
                    <a:pt x="3695445" y="4871974"/>
                  </a:lnTo>
                  <a:lnTo>
                    <a:pt x="1635505" y="4871974"/>
                  </a:lnTo>
                  <a:lnTo>
                    <a:pt x="3174491" y="3229610"/>
                  </a:lnTo>
                  <a:lnTo>
                    <a:pt x="3216052" y="3184668"/>
                  </a:lnTo>
                  <a:lnTo>
                    <a:pt x="3256008" y="3140140"/>
                  </a:lnTo>
                  <a:lnTo>
                    <a:pt x="3294359" y="3096027"/>
                  </a:lnTo>
                  <a:lnTo>
                    <a:pt x="3331106" y="3052327"/>
                  </a:lnTo>
                  <a:lnTo>
                    <a:pt x="3366249" y="3009043"/>
                  </a:lnTo>
                  <a:lnTo>
                    <a:pt x="3399788" y="2966173"/>
                  </a:lnTo>
                  <a:lnTo>
                    <a:pt x="3431722" y="2923717"/>
                  </a:lnTo>
                  <a:lnTo>
                    <a:pt x="3462051" y="2881677"/>
                  </a:lnTo>
                  <a:lnTo>
                    <a:pt x="3490777" y="2840052"/>
                  </a:lnTo>
                  <a:lnTo>
                    <a:pt x="3517898" y="2798843"/>
                  </a:lnTo>
                  <a:lnTo>
                    <a:pt x="3543414" y="2758049"/>
                  </a:lnTo>
                  <a:lnTo>
                    <a:pt x="3567326" y="2717671"/>
                  </a:lnTo>
                  <a:lnTo>
                    <a:pt x="3589634" y="2677708"/>
                  </a:lnTo>
                  <a:lnTo>
                    <a:pt x="3610338" y="2638162"/>
                  </a:lnTo>
                  <a:lnTo>
                    <a:pt x="3629437" y="2599033"/>
                  </a:lnTo>
                  <a:lnTo>
                    <a:pt x="3646932" y="2560320"/>
                  </a:lnTo>
                  <a:lnTo>
                    <a:pt x="3665303" y="2515999"/>
                  </a:lnTo>
                  <a:lnTo>
                    <a:pt x="3682317" y="2471049"/>
                  </a:lnTo>
                  <a:lnTo>
                    <a:pt x="3697973" y="2425469"/>
                  </a:lnTo>
                  <a:lnTo>
                    <a:pt x="3712271" y="2379259"/>
                  </a:lnTo>
                  <a:lnTo>
                    <a:pt x="3725210" y="2332419"/>
                  </a:lnTo>
                  <a:lnTo>
                    <a:pt x="3736789" y="2284950"/>
                  </a:lnTo>
                  <a:lnTo>
                    <a:pt x="3747008" y="2236851"/>
                  </a:lnTo>
                  <a:lnTo>
                    <a:pt x="3755866" y="2188121"/>
                  </a:lnTo>
                  <a:lnTo>
                    <a:pt x="3763363" y="2138762"/>
                  </a:lnTo>
                  <a:lnTo>
                    <a:pt x="3769498" y="2088774"/>
                  </a:lnTo>
                  <a:lnTo>
                    <a:pt x="3774270" y="2038155"/>
                  </a:lnTo>
                  <a:lnTo>
                    <a:pt x="3777680" y="1986907"/>
                  </a:lnTo>
                  <a:lnTo>
                    <a:pt x="3779726" y="1935029"/>
                  </a:lnTo>
                  <a:lnTo>
                    <a:pt x="3780409" y="1882521"/>
                  </a:lnTo>
                  <a:lnTo>
                    <a:pt x="3779782" y="1830017"/>
                  </a:lnTo>
                  <a:lnTo>
                    <a:pt x="3777902" y="1778003"/>
                  </a:lnTo>
                  <a:lnTo>
                    <a:pt x="3774770" y="1726480"/>
                  </a:lnTo>
                  <a:lnTo>
                    <a:pt x="3770384" y="1675446"/>
                  </a:lnTo>
                  <a:lnTo>
                    <a:pt x="3764746" y="1624903"/>
                  </a:lnTo>
                  <a:lnTo>
                    <a:pt x="3757854" y="1574850"/>
                  </a:lnTo>
                  <a:lnTo>
                    <a:pt x="3749710" y="1525287"/>
                  </a:lnTo>
                  <a:lnTo>
                    <a:pt x="3740312" y="1476213"/>
                  </a:lnTo>
                  <a:lnTo>
                    <a:pt x="3729662" y="1427630"/>
                  </a:lnTo>
                  <a:lnTo>
                    <a:pt x="3717759" y="1379536"/>
                  </a:lnTo>
                  <a:lnTo>
                    <a:pt x="3704604" y="1331933"/>
                  </a:lnTo>
                  <a:lnTo>
                    <a:pt x="3690195" y="1284819"/>
                  </a:lnTo>
                  <a:lnTo>
                    <a:pt x="3674534" y="1238195"/>
                  </a:lnTo>
                  <a:lnTo>
                    <a:pt x="3657620" y="1192061"/>
                  </a:lnTo>
                  <a:lnTo>
                    <a:pt x="3639454" y="1146416"/>
                  </a:lnTo>
                  <a:lnTo>
                    <a:pt x="3620035" y="1101262"/>
                  </a:lnTo>
                  <a:lnTo>
                    <a:pt x="3599363" y="1056597"/>
                  </a:lnTo>
                  <a:lnTo>
                    <a:pt x="3577439" y="1012421"/>
                  </a:lnTo>
                  <a:lnTo>
                    <a:pt x="3554262" y="968735"/>
                  </a:lnTo>
                  <a:lnTo>
                    <a:pt x="3529833" y="925539"/>
                  </a:lnTo>
                  <a:lnTo>
                    <a:pt x="3504151" y="882832"/>
                  </a:lnTo>
                  <a:lnTo>
                    <a:pt x="3477217" y="840615"/>
                  </a:lnTo>
                  <a:lnTo>
                    <a:pt x="3449030" y="798888"/>
                  </a:lnTo>
                  <a:lnTo>
                    <a:pt x="3419591" y="757650"/>
                  </a:lnTo>
                  <a:lnTo>
                    <a:pt x="3388900" y="716901"/>
                  </a:lnTo>
                  <a:lnTo>
                    <a:pt x="3356957" y="676641"/>
                  </a:lnTo>
                  <a:lnTo>
                    <a:pt x="3323761" y="636871"/>
                  </a:lnTo>
                  <a:lnTo>
                    <a:pt x="3289313" y="597591"/>
                  </a:lnTo>
                  <a:lnTo>
                    <a:pt x="3253613" y="558800"/>
                  </a:lnTo>
                  <a:lnTo>
                    <a:pt x="3215769" y="519602"/>
                  </a:lnTo>
                  <a:lnTo>
                    <a:pt x="3177457" y="481830"/>
                  </a:lnTo>
                  <a:lnTo>
                    <a:pt x="3138679" y="445482"/>
                  </a:lnTo>
                  <a:lnTo>
                    <a:pt x="3099433" y="410560"/>
                  </a:lnTo>
                  <a:lnTo>
                    <a:pt x="3059720" y="377062"/>
                  </a:lnTo>
                  <a:lnTo>
                    <a:pt x="3019540" y="344990"/>
                  </a:lnTo>
                  <a:lnTo>
                    <a:pt x="2978894" y="314342"/>
                  </a:lnTo>
                  <a:lnTo>
                    <a:pt x="2937780" y="285120"/>
                  </a:lnTo>
                  <a:lnTo>
                    <a:pt x="2896200" y="257323"/>
                  </a:lnTo>
                  <a:lnTo>
                    <a:pt x="2854153" y="230951"/>
                  </a:lnTo>
                  <a:lnTo>
                    <a:pt x="2811640" y="206004"/>
                  </a:lnTo>
                  <a:lnTo>
                    <a:pt x="2768661" y="182483"/>
                  </a:lnTo>
                  <a:lnTo>
                    <a:pt x="2725215" y="160386"/>
                  </a:lnTo>
                  <a:lnTo>
                    <a:pt x="2681303" y="139715"/>
                  </a:lnTo>
                  <a:lnTo>
                    <a:pt x="2636925" y="120470"/>
                  </a:lnTo>
                  <a:lnTo>
                    <a:pt x="2592081" y="102650"/>
                  </a:lnTo>
                  <a:lnTo>
                    <a:pt x="2546771" y="86255"/>
                  </a:lnTo>
                  <a:lnTo>
                    <a:pt x="2500996" y="71285"/>
                  </a:lnTo>
                  <a:lnTo>
                    <a:pt x="2454755" y="57742"/>
                  </a:lnTo>
                  <a:lnTo>
                    <a:pt x="2408048" y="45623"/>
                  </a:lnTo>
                  <a:lnTo>
                    <a:pt x="2360876" y="34930"/>
                  </a:lnTo>
                  <a:lnTo>
                    <a:pt x="2313239" y="25663"/>
                  </a:lnTo>
                  <a:lnTo>
                    <a:pt x="2265136" y="17822"/>
                  </a:lnTo>
                  <a:lnTo>
                    <a:pt x="2216568" y="11406"/>
                  </a:lnTo>
                  <a:lnTo>
                    <a:pt x="2167536" y="6416"/>
                  </a:lnTo>
                  <a:lnTo>
                    <a:pt x="2118038" y="2851"/>
                  </a:lnTo>
                  <a:lnTo>
                    <a:pt x="2068076" y="712"/>
                  </a:lnTo>
                  <a:lnTo>
                    <a:pt x="2017649" y="0"/>
                  </a:lnTo>
                  <a:close/>
                </a:path>
              </a:pathLst>
            </a:custGeom>
            <a:solidFill>
              <a:srgbClr val="96C467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93292" y="0"/>
              <a:ext cx="3607308" cy="10286996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231392" y="0"/>
              <a:ext cx="3044508" cy="10287000"/>
            </a:xfrm>
            <a:custGeom>
              <a:avLst/>
              <a:gdLst/>
              <a:ahLst/>
              <a:cxnLst/>
              <a:rect l="l" t="t" r="r" b="b"/>
              <a:pathLst>
                <a:path w="2856229" h="10287000">
                  <a:moveTo>
                    <a:pt x="2855976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2855976" y="10287000"/>
                  </a:lnTo>
                  <a:lnTo>
                    <a:pt x="2855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828292" y="8757005"/>
            <a:ext cx="1849121" cy="89960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88900" marR="5080" indent="-76200">
              <a:lnSpc>
                <a:spcPts val="3100"/>
              </a:lnSpc>
              <a:spcBef>
                <a:spcPts val="815"/>
              </a:spcBef>
            </a:pPr>
            <a:r>
              <a:rPr lang="en-US" sz="3200" spc="35" dirty="0" err="1">
                <a:solidFill>
                  <a:srgbClr val="A2A2A2"/>
                </a:solidFill>
                <a:latin typeface="Gill Sans MT" panose="020B0502020104020203" pitchFamily="34" charset="0"/>
              </a:rPr>
              <a:t>Profil</a:t>
            </a:r>
            <a:r>
              <a:rPr lang="en-US" sz="3200" spc="35" dirty="0">
                <a:solidFill>
                  <a:srgbClr val="A2A2A2"/>
                </a:solidFill>
                <a:latin typeface="Gill Sans MT" panose="020B0502020104020203" pitchFamily="34" charset="0"/>
              </a:rPr>
              <a:t> Perseroan</a:t>
            </a:r>
            <a:endParaRPr sz="3200" spc="35" dirty="0">
              <a:solidFill>
                <a:srgbClr val="A2A2A2"/>
              </a:solidFill>
              <a:latin typeface="Gill Sans MT" panose="020B0502020104020203" pitchFamily="34" charset="0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175695" y="8752073"/>
            <a:ext cx="1964817" cy="89960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88900" marR="5080" indent="-76200">
              <a:lnSpc>
                <a:spcPts val="3100"/>
              </a:lnSpc>
              <a:spcBef>
                <a:spcPts val="815"/>
              </a:spcBef>
            </a:pPr>
            <a:r>
              <a:rPr lang="en-US" sz="3200" b="1" spc="35" dirty="0" err="1">
                <a:latin typeface="Gill Sans MT" panose="020B0502020104020203" pitchFamily="34" charset="0"/>
              </a:rPr>
              <a:t>Kegiatan</a:t>
            </a:r>
            <a:r>
              <a:rPr lang="en-US" sz="3200" b="1" spc="35" dirty="0">
                <a:latin typeface="Gill Sans MT" panose="020B0502020104020203" pitchFamily="34" charset="0"/>
              </a:rPr>
              <a:t> Usaha</a:t>
            </a:r>
            <a:endParaRPr sz="3200" b="1" spc="35" dirty="0">
              <a:latin typeface="Gill Sans MT" panose="020B0502020104020203" pitchFamily="34" charset="0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686800" y="8752744"/>
            <a:ext cx="1828291" cy="89960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88900" marR="5080" indent="-76200">
              <a:lnSpc>
                <a:spcPts val="3100"/>
              </a:lnSpc>
              <a:spcBef>
                <a:spcPts val="815"/>
              </a:spcBef>
            </a:pPr>
            <a:r>
              <a:rPr lang="en-US" sz="3200" spc="35" dirty="0">
                <a:solidFill>
                  <a:srgbClr val="A2A2A2"/>
                </a:solidFill>
                <a:latin typeface="Gill Sans MT" panose="020B0502020104020203" pitchFamily="34" charset="0"/>
                <a:cs typeface="Gill Sans MT"/>
              </a:rPr>
              <a:t>Kinerja </a:t>
            </a:r>
            <a:r>
              <a:rPr lang="en-US" sz="3200" spc="35" dirty="0" err="1">
                <a:solidFill>
                  <a:srgbClr val="A2A2A2"/>
                </a:solidFill>
                <a:latin typeface="Gill Sans MT" panose="020B0502020104020203" pitchFamily="34" charset="0"/>
                <a:cs typeface="Gill Sans MT"/>
              </a:rPr>
              <a:t>Keuangan</a:t>
            </a:r>
            <a:endParaRPr sz="32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113386" y="8590561"/>
            <a:ext cx="2059814" cy="1297150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 marR="5080" indent="103505">
              <a:lnSpc>
                <a:spcPts val="3100"/>
              </a:lnSpc>
              <a:spcBef>
                <a:spcPts val="815"/>
              </a:spcBef>
            </a:pPr>
            <a:r>
              <a:rPr lang="en-US" sz="3200" spc="180" dirty="0" err="1">
                <a:solidFill>
                  <a:srgbClr val="A2A2A2"/>
                </a:solidFill>
                <a:latin typeface="Gill Sans MT" panose="020B0502020104020203" pitchFamily="34" charset="0"/>
                <a:cs typeface="Gill Sans MT"/>
              </a:rPr>
              <a:t>Tinjauan</a:t>
            </a:r>
            <a:r>
              <a:rPr lang="en-US" sz="3200" spc="180" dirty="0">
                <a:solidFill>
                  <a:srgbClr val="A2A2A2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3200" spc="180" dirty="0" err="1">
                <a:solidFill>
                  <a:srgbClr val="A2A2A2"/>
                </a:solidFill>
                <a:latin typeface="Gill Sans MT" panose="020B0502020104020203" pitchFamily="34" charset="0"/>
                <a:cs typeface="Gill Sans MT"/>
              </a:rPr>
              <a:t>Industri</a:t>
            </a:r>
            <a:r>
              <a:rPr lang="en-US" sz="3200" spc="180" dirty="0">
                <a:solidFill>
                  <a:srgbClr val="A2A2A2"/>
                </a:solidFill>
                <a:latin typeface="Gill Sans MT" panose="020B0502020104020203" pitchFamily="34" charset="0"/>
                <a:cs typeface="Gill Sans MT"/>
              </a:rPr>
              <a:t> Perseroan</a:t>
            </a:r>
            <a:endParaRPr sz="3200" dirty="0">
              <a:latin typeface="Gill Sans MT" panose="020B0502020104020203" pitchFamily="34" charset="0"/>
              <a:cs typeface="Gill Sans MT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-12700" y="0"/>
            <a:ext cx="1666875" cy="10312400"/>
            <a:chOff x="-12700" y="0"/>
            <a:chExt cx="1666875" cy="10312400"/>
          </a:xfrm>
        </p:grpSpPr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31391" y="0"/>
              <a:ext cx="422249" cy="10286996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231391" y="0"/>
              <a:ext cx="0" cy="10287000"/>
            </a:xfrm>
            <a:custGeom>
              <a:avLst/>
              <a:gdLst/>
              <a:ahLst/>
              <a:cxnLst/>
              <a:rect l="l" t="t" r="r" b="b"/>
              <a:pathLst>
                <a:path h="10287000">
                  <a:moveTo>
                    <a:pt x="0" y="10286997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rgbClr val="EEEFF5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30" name="object 30"/>
            <p:cNvSpPr/>
            <p:nvPr/>
          </p:nvSpPr>
          <p:spPr>
            <a:xfrm>
              <a:off x="0" y="0"/>
              <a:ext cx="1231900" cy="10287000"/>
            </a:xfrm>
            <a:custGeom>
              <a:avLst/>
              <a:gdLst/>
              <a:ahLst/>
              <a:cxnLst/>
              <a:rect l="l" t="t" r="r" b="b"/>
              <a:pathLst>
                <a:path w="1231900" h="10287000">
                  <a:moveTo>
                    <a:pt x="1231392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1231392" y="10287000"/>
                  </a:lnTo>
                  <a:lnTo>
                    <a:pt x="1231392" y="0"/>
                  </a:lnTo>
                  <a:close/>
                </a:path>
              </a:pathLst>
            </a:custGeom>
            <a:solidFill>
              <a:srgbClr val="EEEFF5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0" y="0"/>
              <a:ext cx="1231900" cy="10287000"/>
            </a:xfrm>
            <a:custGeom>
              <a:avLst/>
              <a:gdLst/>
              <a:ahLst/>
              <a:cxnLst/>
              <a:rect l="l" t="t" r="r" b="b"/>
              <a:pathLst>
                <a:path w="1231900" h="10287000">
                  <a:moveTo>
                    <a:pt x="0" y="10287000"/>
                  </a:moveTo>
                  <a:lnTo>
                    <a:pt x="1231392" y="10287000"/>
                  </a:lnTo>
                  <a:lnTo>
                    <a:pt x="1231392" y="0"/>
                  </a:lnTo>
                  <a:lnTo>
                    <a:pt x="0" y="0"/>
                  </a:lnTo>
                  <a:lnTo>
                    <a:pt x="0" y="10287000"/>
                  </a:lnTo>
                  <a:close/>
                </a:path>
              </a:pathLst>
            </a:custGeom>
            <a:ln w="25400">
              <a:solidFill>
                <a:srgbClr val="EEEFF5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285115" y="4446777"/>
            <a:ext cx="666849" cy="54832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5170"/>
              </a:lnSpc>
            </a:pPr>
            <a:r>
              <a:rPr lang="en-US" sz="4800" spc="55" dirty="0">
                <a:latin typeface="Gill Sans MT" panose="020B0502020104020203" pitchFamily="34" charset="0"/>
                <a:cs typeface="Tw Cen MT"/>
              </a:rPr>
              <a:t>DAFTAR ISI</a:t>
            </a:r>
            <a:endParaRPr sz="4800" dirty="0">
              <a:latin typeface="Gill Sans MT" panose="020B0502020104020203" pitchFamily="34" charset="0"/>
              <a:cs typeface="Tw Cen MT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5316200" y="8752074"/>
            <a:ext cx="2155062" cy="899605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12700" marR="5080" indent="63500">
              <a:lnSpc>
                <a:spcPts val="3100"/>
              </a:lnSpc>
              <a:spcBef>
                <a:spcPts val="815"/>
              </a:spcBef>
            </a:pPr>
            <a:r>
              <a:rPr lang="en-US" sz="3200" spc="120" dirty="0" err="1">
                <a:solidFill>
                  <a:srgbClr val="A1A1A1"/>
                </a:solidFill>
                <a:latin typeface="Gill Sans MT" panose="020B0502020104020203" pitchFamily="34" charset="0"/>
                <a:cs typeface="Gill Sans MT"/>
              </a:rPr>
              <a:t>Penawaran</a:t>
            </a:r>
            <a:r>
              <a:rPr lang="en-US" sz="3200" spc="120" dirty="0">
                <a:solidFill>
                  <a:srgbClr val="A1A1A1"/>
                </a:solidFill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3200" spc="120" dirty="0" err="1">
                <a:solidFill>
                  <a:srgbClr val="A1A1A1"/>
                </a:solidFill>
                <a:latin typeface="Gill Sans MT" panose="020B0502020104020203" pitchFamily="34" charset="0"/>
                <a:cs typeface="Gill Sans MT"/>
              </a:rPr>
              <a:t>Umum</a:t>
            </a:r>
            <a:endParaRPr sz="3200" dirty="0">
              <a:latin typeface="Gill Sans MT" panose="020B0502020104020203" pitchFamily="34" charset="0"/>
              <a:cs typeface="Gill Sans MT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573783" y="1918970"/>
            <a:ext cx="1652905" cy="5394960"/>
          </a:xfrm>
          <a:custGeom>
            <a:avLst/>
            <a:gdLst/>
            <a:ahLst/>
            <a:cxnLst/>
            <a:rect l="l" t="t" r="r" b="b"/>
            <a:pathLst>
              <a:path w="1652905" h="5394959">
                <a:moveTo>
                  <a:pt x="1652397" y="0"/>
                </a:moveTo>
                <a:lnTo>
                  <a:pt x="246379" y="0"/>
                </a:lnTo>
                <a:lnTo>
                  <a:pt x="0" y="713612"/>
                </a:lnTo>
                <a:lnTo>
                  <a:pt x="921766" y="713612"/>
                </a:lnTo>
                <a:lnTo>
                  <a:pt x="921766" y="5394452"/>
                </a:lnTo>
                <a:lnTo>
                  <a:pt x="1652397" y="5394452"/>
                </a:lnTo>
                <a:lnTo>
                  <a:pt x="1652397" y="0"/>
                </a:lnTo>
                <a:close/>
              </a:path>
            </a:pathLst>
          </a:custGeom>
          <a:solidFill>
            <a:srgbClr val="A2A2A2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B96A58-AFAC-D1DA-BE9B-2B05B7FB5F9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2080"/>
              </a:lnSpc>
            </a:pPr>
            <a:fld id="{81D60167-4931-47E6-BA6A-407CBD079E47}" type="slidenum">
              <a:rPr lang="en-US" spc="25" smtClean="0"/>
              <a:pPr marL="38100">
                <a:lnSpc>
                  <a:spcPts val="2080"/>
                </a:lnSpc>
              </a:pPr>
              <a:t>7</a:t>
            </a:fld>
            <a:r>
              <a:rPr lang="en-US" spc="-185"/>
              <a:t> </a:t>
            </a:r>
            <a:endParaRPr lang="en-US" spc="-185" dirty="0"/>
          </a:p>
        </p:txBody>
      </p:sp>
    </p:spTree>
    <p:extLst>
      <p:ext uri="{BB962C8B-B14F-4D97-AF65-F5344CB8AC3E}">
        <p14:creationId xmlns:p14="http://schemas.microsoft.com/office/powerpoint/2010/main" val="2203992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73091" y="382306"/>
            <a:ext cx="2056137" cy="53577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9062085" cy="10287000"/>
            <a:chOff x="0" y="0"/>
            <a:chExt cx="9062085" cy="102870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049512" cy="511759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5068823"/>
              <a:ext cx="9062085" cy="5218430"/>
            </a:xfrm>
            <a:custGeom>
              <a:avLst/>
              <a:gdLst/>
              <a:ahLst/>
              <a:cxnLst/>
              <a:rect l="l" t="t" r="r" b="b"/>
              <a:pathLst>
                <a:path w="9062085" h="5218430">
                  <a:moveTo>
                    <a:pt x="9061704" y="0"/>
                  </a:moveTo>
                  <a:lnTo>
                    <a:pt x="0" y="0"/>
                  </a:lnTo>
                  <a:lnTo>
                    <a:pt x="0" y="5218173"/>
                  </a:lnTo>
                  <a:lnTo>
                    <a:pt x="9061704" y="5218173"/>
                  </a:lnTo>
                  <a:lnTo>
                    <a:pt x="9061704" y="0"/>
                  </a:lnTo>
                  <a:close/>
                </a:path>
              </a:pathLst>
            </a:custGeom>
            <a:solidFill>
              <a:srgbClr val="E09FA1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0" y="0"/>
            <a:ext cx="18288254" cy="10287507"/>
            <a:chOff x="0" y="0"/>
            <a:chExt cx="18288254" cy="10287507"/>
          </a:xfrm>
        </p:grpSpPr>
        <p:sp>
          <p:nvSpPr>
            <p:cNvPr id="8" name="object 8"/>
            <p:cNvSpPr/>
            <p:nvPr/>
          </p:nvSpPr>
          <p:spPr>
            <a:xfrm>
              <a:off x="16654271" y="67056"/>
              <a:ext cx="1481455" cy="1548765"/>
            </a:xfrm>
            <a:custGeom>
              <a:avLst/>
              <a:gdLst/>
              <a:ahLst/>
              <a:cxnLst/>
              <a:rect l="l" t="t" r="r" b="b"/>
              <a:pathLst>
                <a:path w="1481455" h="1548765">
                  <a:moveTo>
                    <a:pt x="1481328" y="0"/>
                  </a:moveTo>
                  <a:lnTo>
                    <a:pt x="0" y="0"/>
                  </a:lnTo>
                  <a:lnTo>
                    <a:pt x="0" y="1548383"/>
                  </a:lnTo>
                  <a:lnTo>
                    <a:pt x="1481328" y="1548383"/>
                  </a:lnTo>
                  <a:lnTo>
                    <a:pt x="14813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67800" y="0"/>
              <a:ext cx="9220200" cy="510844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9061704" y="5108447"/>
              <a:ext cx="9226550" cy="5179060"/>
            </a:xfrm>
            <a:custGeom>
              <a:avLst/>
              <a:gdLst/>
              <a:ahLst/>
              <a:cxnLst/>
              <a:rect l="l" t="t" r="r" b="b"/>
              <a:pathLst>
                <a:path w="9226550" h="5179059">
                  <a:moveTo>
                    <a:pt x="9226296" y="0"/>
                  </a:moveTo>
                  <a:lnTo>
                    <a:pt x="0" y="0"/>
                  </a:lnTo>
                  <a:lnTo>
                    <a:pt x="0" y="5178548"/>
                  </a:lnTo>
                  <a:lnTo>
                    <a:pt x="9226296" y="5178548"/>
                  </a:lnTo>
                  <a:lnTo>
                    <a:pt x="9226296" y="0"/>
                  </a:lnTo>
                  <a:close/>
                </a:path>
              </a:pathLst>
            </a:custGeom>
            <a:solidFill>
              <a:srgbClr val="AEEBE0">
                <a:alpha val="67842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Gill Sans MT" panose="020B0502020104020203" pitchFamily="34" charset="0"/>
              </a:endParaRPr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8287998" cy="511759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477000" y="3660647"/>
              <a:ext cx="2606040" cy="4300855"/>
            </a:xfrm>
            <a:custGeom>
              <a:avLst/>
              <a:gdLst/>
              <a:ahLst/>
              <a:cxnLst/>
              <a:rect l="l" t="t" r="r" b="b"/>
              <a:pathLst>
                <a:path w="2606040" h="4300855">
                  <a:moveTo>
                    <a:pt x="15239" y="0"/>
                  </a:moveTo>
                  <a:lnTo>
                    <a:pt x="0" y="2868167"/>
                  </a:lnTo>
                  <a:lnTo>
                    <a:pt x="2598420" y="4300728"/>
                  </a:lnTo>
                  <a:lnTo>
                    <a:pt x="2606040" y="1409700"/>
                  </a:lnTo>
                  <a:lnTo>
                    <a:pt x="15239" y="0"/>
                  </a:lnTo>
                  <a:close/>
                </a:path>
              </a:pathLst>
            </a:custGeom>
            <a:solidFill>
              <a:srgbClr val="C0363B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9075546" y="3659632"/>
              <a:ext cx="2549525" cy="4321175"/>
            </a:xfrm>
            <a:custGeom>
              <a:avLst/>
              <a:gdLst/>
              <a:ahLst/>
              <a:cxnLst/>
              <a:rect l="l" t="t" r="r" b="b"/>
              <a:pathLst>
                <a:path w="2549525" h="4321175">
                  <a:moveTo>
                    <a:pt x="2542031" y="0"/>
                  </a:moveTo>
                  <a:lnTo>
                    <a:pt x="13080" y="1431544"/>
                  </a:lnTo>
                  <a:lnTo>
                    <a:pt x="0" y="4321048"/>
                  </a:lnTo>
                  <a:lnTo>
                    <a:pt x="2549525" y="2863850"/>
                  </a:lnTo>
                  <a:lnTo>
                    <a:pt x="2542031" y="0"/>
                  </a:lnTo>
                  <a:close/>
                </a:path>
              </a:pathLst>
            </a:custGeom>
            <a:solidFill>
              <a:srgbClr val="92E3D4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6475857" y="2220214"/>
              <a:ext cx="5166995" cy="2874645"/>
            </a:xfrm>
            <a:custGeom>
              <a:avLst/>
              <a:gdLst/>
              <a:ahLst/>
              <a:cxnLst/>
              <a:rect l="l" t="t" r="r" b="b"/>
              <a:pathLst>
                <a:path w="5166995" h="2874645">
                  <a:moveTo>
                    <a:pt x="2581147" y="0"/>
                  </a:moveTo>
                  <a:lnTo>
                    <a:pt x="0" y="1456816"/>
                  </a:lnTo>
                  <a:lnTo>
                    <a:pt x="2617216" y="2874263"/>
                  </a:lnTo>
                  <a:lnTo>
                    <a:pt x="5166487" y="1467103"/>
                  </a:lnTo>
                  <a:lnTo>
                    <a:pt x="2581147" y="0"/>
                  </a:lnTo>
                  <a:close/>
                </a:path>
              </a:pathLst>
            </a:custGeom>
            <a:solidFill>
              <a:srgbClr val="96C467"/>
            </a:solidFill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471409" y="2134819"/>
            <a:ext cx="3354070" cy="4446270"/>
          </a:xfrm>
          <a:prstGeom prst="rect">
            <a:avLst/>
          </a:prstGeom>
        </p:spPr>
        <p:txBody>
          <a:bodyPr vert="horz" wrap="square" lIns="0" tIns="470534" rIns="0" bIns="0" rtlCol="0">
            <a:spAutoFit/>
          </a:bodyPr>
          <a:lstStyle/>
          <a:p>
            <a:pPr marR="222885" algn="ctr">
              <a:lnSpc>
                <a:spcPct val="100000"/>
              </a:lnSpc>
              <a:spcBef>
                <a:spcPts val="3704"/>
              </a:spcBef>
            </a:pPr>
            <a:r>
              <a:rPr sz="11500" b="1" spc="-121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1</a:t>
            </a:r>
            <a:endParaRPr sz="11500">
              <a:latin typeface="Gill Sans MT" panose="020B0502020104020203" pitchFamily="34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600"/>
              </a:spcBef>
              <a:tabLst>
                <a:tab pos="2514600" algn="l"/>
              </a:tabLst>
            </a:pPr>
            <a:r>
              <a:rPr sz="11500" b="1" spc="-190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2	</a:t>
            </a:r>
            <a:r>
              <a:rPr sz="11500" b="1" spc="5" dirty="0">
                <a:solidFill>
                  <a:srgbClr val="FFFFFF"/>
                </a:solidFill>
                <a:latin typeface="Gill Sans MT" panose="020B0502020104020203" pitchFamily="34" charset="0"/>
                <a:cs typeface="Arial"/>
              </a:rPr>
              <a:t>3</a:t>
            </a:r>
            <a:endParaRPr sz="11500">
              <a:latin typeface="Gill Sans MT" panose="020B0502020104020203" pitchFamily="34" charset="0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6195440" y="1525016"/>
            <a:ext cx="577215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81250" marR="5080" indent="-2369185">
              <a:lnSpc>
                <a:spcPct val="100000"/>
              </a:lnSpc>
              <a:spcBef>
                <a:spcPts val="100"/>
              </a:spcBef>
            </a:pPr>
            <a:r>
              <a:rPr lang="en-US" sz="2400" b="0" i="1" spc="-75" dirty="0" err="1">
                <a:solidFill>
                  <a:srgbClr val="374151"/>
                </a:solidFill>
                <a:latin typeface="Gill Sans MT" panose="020B0502020104020203" pitchFamily="34" charset="0"/>
              </a:rPr>
              <a:t>Penyedia</a:t>
            </a:r>
            <a:r>
              <a:rPr lang="en-US" sz="2400" b="0" i="1" spc="-75" dirty="0">
                <a:solidFill>
                  <a:srgbClr val="374151"/>
                </a:solidFill>
                <a:latin typeface="Gill Sans MT" panose="020B0502020104020203" pitchFamily="34" charset="0"/>
              </a:rPr>
              <a:t> </a:t>
            </a:r>
            <a:r>
              <a:rPr lang="en-US" sz="2400" b="0" i="1" spc="-75" dirty="0" err="1">
                <a:solidFill>
                  <a:srgbClr val="374151"/>
                </a:solidFill>
                <a:latin typeface="Gill Sans MT" panose="020B0502020104020203" pitchFamily="34" charset="0"/>
              </a:rPr>
              <a:t>berbagai</a:t>
            </a:r>
            <a:r>
              <a:rPr lang="en-US" sz="2400" b="0" i="1" spc="-75" dirty="0">
                <a:solidFill>
                  <a:srgbClr val="374151"/>
                </a:solidFill>
                <a:latin typeface="Gill Sans MT" panose="020B0502020104020203" pitchFamily="34" charset="0"/>
              </a:rPr>
              <a:t> </a:t>
            </a:r>
            <a:r>
              <a:rPr lang="en-US" sz="2400" b="0" i="1" spc="-75" dirty="0" err="1">
                <a:solidFill>
                  <a:srgbClr val="374151"/>
                </a:solidFill>
                <a:latin typeface="Gill Sans MT" panose="020B0502020104020203" pitchFamily="34" charset="0"/>
              </a:rPr>
              <a:t>jasa</a:t>
            </a:r>
            <a:r>
              <a:rPr lang="en-US" sz="2400" b="0" i="1" spc="-75" dirty="0">
                <a:solidFill>
                  <a:srgbClr val="374151"/>
                </a:solidFill>
                <a:latin typeface="Gill Sans MT" panose="020B0502020104020203" pitchFamily="34" charset="0"/>
              </a:rPr>
              <a:t> </a:t>
            </a:r>
            <a:r>
              <a:rPr lang="en-US" sz="2400" b="0" i="1" spc="-75" dirty="0" err="1">
                <a:solidFill>
                  <a:srgbClr val="374151"/>
                </a:solidFill>
                <a:latin typeface="Gill Sans MT" panose="020B0502020104020203" pitchFamily="34" charset="0"/>
              </a:rPr>
              <a:t>dan</a:t>
            </a:r>
            <a:r>
              <a:rPr lang="en-US" sz="2400" b="0" i="1" spc="-75" dirty="0">
                <a:solidFill>
                  <a:srgbClr val="374151"/>
                </a:solidFill>
                <a:latin typeface="Gill Sans MT" panose="020B0502020104020203" pitchFamily="34" charset="0"/>
              </a:rPr>
              <a:t> </a:t>
            </a:r>
            <a:r>
              <a:rPr lang="en-US" sz="2400" b="0" i="1" spc="-75" dirty="0" err="1">
                <a:solidFill>
                  <a:srgbClr val="374151"/>
                </a:solidFill>
                <a:latin typeface="Gill Sans MT" panose="020B0502020104020203" pitchFamily="34" charset="0"/>
              </a:rPr>
              <a:t>produk</a:t>
            </a:r>
            <a:r>
              <a:rPr lang="en-US" sz="2400" b="0" i="1" spc="-75" dirty="0">
                <a:solidFill>
                  <a:srgbClr val="374151"/>
                </a:solidFill>
                <a:latin typeface="Gill Sans MT" panose="020B0502020104020203" pitchFamily="34" charset="0"/>
              </a:rPr>
              <a:t> hygiene</a:t>
            </a:r>
            <a:endParaRPr sz="2400" dirty="0">
              <a:latin typeface="Gill Sans MT" panose="020B0502020104020203" pitchFamily="34" charset="0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54735" y="8700007"/>
            <a:ext cx="559562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92350" marR="5080" indent="-2280285">
              <a:lnSpc>
                <a:spcPct val="100000"/>
              </a:lnSpc>
              <a:spcBef>
                <a:spcPts val="100"/>
              </a:spcBef>
            </a:pPr>
            <a:r>
              <a:rPr lang="en-US" sz="2400" i="1" spc="-25" dirty="0" err="1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Penyedia</a:t>
            </a:r>
            <a:r>
              <a:rPr lang="en-US" sz="2400" i="1" spc="-25" dirty="0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lang="en-US" sz="2400" i="1" spc="-25" dirty="0" err="1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layanan</a:t>
            </a:r>
            <a:r>
              <a:rPr lang="en-US" sz="2400" i="1" spc="-25" dirty="0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lang="en-US" sz="2400" i="1" spc="-25" dirty="0" err="1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pengelolaan</a:t>
            </a:r>
            <a:r>
              <a:rPr lang="en-US" sz="2400" i="1" spc="-25" dirty="0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lang="en-US" sz="2400" i="1" spc="-25" dirty="0" err="1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hama</a:t>
            </a:r>
            <a:r>
              <a:rPr lang="en-US" sz="2400" i="1" spc="-25" dirty="0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lang="en-US" sz="2400" i="1" spc="-25" dirty="0" err="1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profesional</a:t>
            </a:r>
            <a:endParaRPr sz="2400" dirty="0">
              <a:latin typeface="Gill Sans MT" panose="020B0502020104020203" pitchFamily="34" charset="0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978408" y="67056"/>
            <a:ext cx="10436860" cy="8699500"/>
            <a:chOff x="978408" y="67056"/>
            <a:chExt cx="10436860" cy="8699500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8408" y="6976872"/>
              <a:ext cx="5812536" cy="178917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90943" y="67056"/>
              <a:ext cx="4623815" cy="1548383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11482831" y="8700007"/>
            <a:ext cx="6237605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445" algn="ctr">
              <a:lnSpc>
                <a:spcPct val="100000"/>
              </a:lnSpc>
              <a:spcBef>
                <a:spcPts val="100"/>
              </a:spcBef>
            </a:pPr>
            <a:r>
              <a:rPr lang="en-US" sz="2400" i="1" spc="-25" dirty="0" err="1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Penyedia</a:t>
            </a:r>
            <a:r>
              <a:rPr lang="en-US" sz="2400" i="1" spc="-25" dirty="0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lang="en-US" sz="2400" i="1" spc="-25" dirty="0" err="1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jasa</a:t>
            </a:r>
            <a:r>
              <a:rPr lang="en-US" sz="2400" i="1" spc="-25" dirty="0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lang="en-US" sz="2400" i="1" spc="-25" dirty="0" err="1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pembersihan</a:t>
            </a:r>
            <a:r>
              <a:rPr lang="en-US" sz="2400" i="1" spc="-25" dirty="0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lang="en-US" sz="2400" i="1" spc="-25" dirty="0" err="1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fasilitas</a:t>
            </a:r>
            <a:r>
              <a:rPr lang="en-US" sz="2400" i="1" spc="-25" dirty="0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lang="en-US" sz="2400" i="1" spc="-25" dirty="0" err="1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gedung</a:t>
            </a:r>
            <a:r>
              <a:rPr lang="en-US" sz="2400" i="1" spc="-25" dirty="0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, </a:t>
            </a:r>
            <a:r>
              <a:rPr lang="en-US" sz="2400" i="1" spc="-25" dirty="0" err="1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termasuk</a:t>
            </a:r>
            <a:r>
              <a:rPr lang="en-US" sz="2400" i="1" spc="-25" dirty="0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lang="en-US" sz="2400" i="1" spc="-25" dirty="0" err="1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pembersihan</a:t>
            </a:r>
            <a:r>
              <a:rPr lang="en-US" sz="2400" i="1" spc="-25" dirty="0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lang="en-US" sz="2400" i="1" spc="-25" dirty="0" err="1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khusus</a:t>
            </a:r>
            <a:r>
              <a:rPr lang="en-US" sz="2400" i="1" spc="-25" dirty="0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. </a:t>
            </a:r>
            <a:r>
              <a:rPr lang="en-US" sz="2400" i="1" spc="-25" dirty="0" err="1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Solusi</a:t>
            </a:r>
            <a:r>
              <a:rPr lang="en-US" sz="2400" i="1" spc="-25" dirty="0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lang="en-US" sz="2400" i="1" spc="-25" dirty="0" err="1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jasa</a:t>
            </a:r>
            <a:r>
              <a:rPr lang="en-US" sz="2400" i="1" spc="-25" dirty="0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lang="en-US" sz="2400" i="1" spc="-25" dirty="0" err="1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kebersihan</a:t>
            </a:r>
            <a:r>
              <a:rPr lang="en-US" sz="2400" i="1" spc="-25" dirty="0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lang="en-US" sz="2400" i="1" spc="-25" dirty="0" err="1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berbasis</a:t>
            </a:r>
            <a:r>
              <a:rPr lang="en-US" sz="2400" i="1" spc="-25" dirty="0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lang="en-US" sz="2400" i="1" spc="-25" dirty="0" err="1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aplikasi</a:t>
            </a:r>
            <a:r>
              <a:rPr lang="en-US" sz="2400" i="1" spc="-25" dirty="0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lang="en-US" sz="2400" i="1" spc="-25" dirty="0" err="1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dan</a:t>
            </a:r>
            <a:r>
              <a:rPr lang="en-US" sz="2400" i="1" spc="-25" dirty="0">
                <a:solidFill>
                  <a:srgbClr val="374151"/>
                </a:solidFill>
                <a:latin typeface="Gill Sans MT" panose="020B0502020104020203" pitchFamily="34" charset="0"/>
                <a:cs typeface="Arial"/>
              </a:rPr>
              <a:t> web B2B / B2C online</a:t>
            </a:r>
            <a:endParaRPr lang="en-US" sz="2400" dirty="0">
              <a:latin typeface="Gill Sans MT" panose="020B0502020104020203" pitchFamily="34" charset="0"/>
              <a:cs typeface="Arial"/>
            </a:endParaRPr>
          </a:p>
        </p:txBody>
      </p:sp>
      <p:pic>
        <p:nvPicPr>
          <p:cNvPr id="22" name="object 2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643359" y="6099047"/>
            <a:ext cx="5724144" cy="3023616"/>
          </a:xfrm>
          <a:prstGeom prst="rect">
            <a:avLst/>
          </a:prstGeom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F60A2ABD-11B4-E4F8-9CD0-F3341D95ED6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2080"/>
              </a:lnSpc>
            </a:pPr>
            <a:fld id="{81D60167-4931-47E6-BA6A-407CBD079E47}" type="slidenum">
              <a:rPr lang="en-US" spc="25" smtClean="0"/>
              <a:pPr marL="38100">
                <a:lnSpc>
                  <a:spcPts val="2080"/>
                </a:lnSpc>
              </a:pPr>
              <a:t>8</a:t>
            </a:fld>
            <a:r>
              <a:rPr lang="en-US" spc="-185"/>
              <a:t> </a:t>
            </a:r>
            <a:endParaRPr lang="en-US" spc="-18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6888" y="1182623"/>
            <a:ext cx="9924415" cy="9104630"/>
          </a:xfrm>
          <a:custGeom>
            <a:avLst/>
            <a:gdLst/>
            <a:ahLst/>
            <a:cxnLst/>
            <a:rect l="l" t="t" r="r" b="b"/>
            <a:pathLst>
              <a:path w="9924415" h="9104630">
                <a:moveTo>
                  <a:pt x="9924288" y="0"/>
                </a:moveTo>
                <a:lnTo>
                  <a:pt x="0" y="0"/>
                </a:lnTo>
                <a:lnTo>
                  <a:pt x="0" y="9104376"/>
                </a:lnTo>
                <a:lnTo>
                  <a:pt x="9924288" y="9104376"/>
                </a:lnTo>
                <a:lnTo>
                  <a:pt x="9924288" y="0"/>
                </a:lnTo>
                <a:close/>
              </a:path>
            </a:pathLst>
          </a:custGeom>
          <a:solidFill>
            <a:srgbClr val="F1F8EB">
              <a:alpha val="69802"/>
            </a:srgbClr>
          </a:solidFill>
        </p:spPr>
        <p:txBody>
          <a:bodyPr wrap="square" lIns="0" tIns="0" rIns="0" bIns="0" rtlCol="0"/>
          <a:lstStyle/>
          <a:p>
            <a:endParaRPr dirty="0">
              <a:latin typeface="Gill Sans MT" panose="020B0502020104020203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5719" y="371932"/>
            <a:ext cx="14184681" cy="598882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en-US" sz="3800" b="0" spc="40" dirty="0">
                <a:solidFill>
                  <a:srgbClr val="000000"/>
                </a:solidFill>
                <a:latin typeface="Gill Sans MT" panose="020B0502020104020203" pitchFamily="34" charset="0"/>
                <a:cs typeface="Tw Cen MT"/>
              </a:rPr>
              <a:t>JASA HIGIENITAS &amp; SANITASI – PT ECOCARE INDO PASIFIK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56666" y="1347673"/>
            <a:ext cx="9501734" cy="51828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en-US" sz="3600" b="1" spc="-114" dirty="0" err="1">
                <a:solidFill>
                  <a:srgbClr val="96C467"/>
                </a:solidFill>
                <a:latin typeface="Gill Sans MT" panose="020B0502020104020203" pitchFamily="34" charset="0"/>
                <a:cs typeface="Arial"/>
              </a:rPr>
              <a:t>Penyedia</a:t>
            </a:r>
            <a:r>
              <a:rPr lang="en-US" sz="3600" b="1" spc="-114" dirty="0">
                <a:solidFill>
                  <a:srgbClr val="96C467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lang="en-US" sz="3600" b="1" spc="-114" dirty="0" err="1">
                <a:solidFill>
                  <a:srgbClr val="96C467"/>
                </a:solidFill>
                <a:latin typeface="Gill Sans MT" panose="020B0502020104020203" pitchFamily="34" charset="0"/>
                <a:cs typeface="Arial"/>
              </a:rPr>
              <a:t>Layanan</a:t>
            </a:r>
            <a:r>
              <a:rPr lang="en-US" sz="3600" b="1" spc="-114" dirty="0">
                <a:solidFill>
                  <a:srgbClr val="96C467"/>
                </a:solidFill>
                <a:latin typeface="Gill Sans MT" panose="020B0502020104020203" pitchFamily="34" charset="0"/>
                <a:cs typeface="Arial"/>
              </a:rPr>
              <a:t> </a:t>
            </a:r>
            <a:r>
              <a:rPr lang="en-US" sz="3600" b="1" spc="-114" dirty="0" err="1">
                <a:solidFill>
                  <a:srgbClr val="96C467"/>
                </a:solidFill>
                <a:latin typeface="Gill Sans MT" panose="020B0502020104020203" pitchFamily="34" charset="0"/>
                <a:cs typeface="Arial"/>
              </a:rPr>
              <a:t>Sistem</a:t>
            </a:r>
            <a:r>
              <a:rPr lang="en-US" sz="3600" b="1" spc="-114" dirty="0">
                <a:solidFill>
                  <a:srgbClr val="96C467"/>
                </a:solidFill>
                <a:latin typeface="Gill Sans MT" panose="020B0502020104020203" pitchFamily="34" charset="0"/>
                <a:cs typeface="Arial"/>
              </a:rPr>
              <a:t> Hygiene </a:t>
            </a:r>
            <a:r>
              <a:rPr lang="en-US" sz="3600" b="1" spc="-114" dirty="0" err="1">
                <a:solidFill>
                  <a:srgbClr val="96C467"/>
                </a:solidFill>
                <a:latin typeface="Gill Sans MT" panose="020B0502020104020203" pitchFamily="34" charset="0"/>
                <a:cs typeface="Arial"/>
              </a:rPr>
              <a:t>Terkemuka</a:t>
            </a:r>
            <a:r>
              <a:rPr lang="en-US" sz="3600" b="1" spc="-114" dirty="0">
                <a:solidFill>
                  <a:srgbClr val="96C467"/>
                </a:solidFill>
                <a:latin typeface="Gill Sans MT" panose="020B0502020104020203" pitchFamily="34" charset="0"/>
                <a:cs typeface="Arial"/>
              </a:rPr>
              <a:t> </a:t>
            </a:r>
          </a:p>
          <a:p>
            <a:pPr marL="617855" marR="6350" indent="-287020" algn="just">
              <a:spcBef>
                <a:spcPts val="1800"/>
              </a:spcBef>
              <a:buFont typeface="Arial"/>
              <a:buChar char="•"/>
              <a:tabLst>
                <a:tab pos="618490" algn="l"/>
              </a:tabLst>
            </a:pP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Sistem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Hygiene Perseroan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membantu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menyediakan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layanan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manajemen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hygiene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dan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kebersihan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yang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terbukti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dan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berpengalaman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(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Kebersihan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&amp;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Sanitasi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di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ruangan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dan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toilet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dalam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gedung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).</a:t>
            </a:r>
          </a:p>
          <a:p>
            <a:pPr marL="617855" marR="6350" indent="-287020" algn="just">
              <a:spcBef>
                <a:spcPts val="1800"/>
              </a:spcBef>
              <a:buFont typeface="Arial"/>
              <a:buChar char="•"/>
              <a:tabLst>
                <a:tab pos="618490" algn="l"/>
              </a:tabLst>
            </a:pP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Dipimpin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oleh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para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pendiri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dan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tim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manajemen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dengan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pengalaman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lebih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dari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30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tahun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yang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merupakan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pionir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dalam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industri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layanan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sistem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hygiene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di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Indonesia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,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ecoCare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telah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memantapkan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dirinya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sebagai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salah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satu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penyedia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layanan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sistem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hygiene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ramah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lingkungan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terbesar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. </a:t>
            </a:r>
          </a:p>
          <a:p>
            <a:pPr marL="617855" marR="6350" indent="-287020" algn="just">
              <a:spcBef>
                <a:spcPts val="1800"/>
              </a:spcBef>
              <a:buFont typeface="Arial"/>
              <a:buChar char="•"/>
              <a:tabLst>
                <a:tab pos="618490" algn="l"/>
              </a:tabLst>
            </a:pP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Perseroan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mempunyai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produk-produk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yang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tersebar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di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seluruh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gedung-gedung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tersebut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di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seluruh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Indonesia,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seperti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Sanitary Bins,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Sabun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Digital,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Pengering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Tangan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,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Pengharum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Ruangan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,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dan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lain-lain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.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Produk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produk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ini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adalah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milik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ecoCare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yang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kemudian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Perseroan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sewakan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kepada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pelanggan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berdasarkan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kontrak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servis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tahunan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yang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menjadi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pendapatan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berulang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.</a:t>
            </a:r>
          </a:p>
          <a:p>
            <a:pPr marL="617855" marR="6350" indent="-287020" algn="just">
              <a:spcBef>
                <a:spcPts val="1800"/>
              </a:spcBef>
              <a:buFont typeface="Arial"/>
              <a:buChar char="•"/>
              <a:tabLst>
                <a:tab pos="618490" algn="l"/>
              </a:tabLst>
            </a:pP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Pada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Juli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2023, Perseroan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memiliki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lebih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dari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90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tipe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unit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penyimpanan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stok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dengan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sekitar</a:t>
            </a:r>
            <a:r>
              <a:rPr lang="en-US" sz="1600" b="1" spc="70" dirty="0">
                <a:latin typeface="Gill Sans MT" panose="020B0502020104020203" pitchFamily="34" charset="0"/>
                <a:cs typeface="Gill Sans MT"/>
              </a:rPr>
              <a:t> 350.000 unit </a:t>
            </a:r>
            <a:r>
              <a:rPr lang="en-US" sz="1600" b="1" spc="70" dirty="0" err="1">
                <a:latin typeface="Gill Sans MT" panose="020B0502020104020203" pitchFamily="34" charset="0"/>
                <a:cs typeface="Gill Sans MT"/>
              </a:rPr>
              <a:t>terpasang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yang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tersebar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di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beberapa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kota-kota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di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seluruh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negeri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.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Beberapa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produk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yang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ditawarkan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</a:t>
            </a:r>
            <a:r>
              <a:rPr lang="en-US" sz="1600" spc="70" dirty="0" err="1">
                <a:latin typeface="Gill Sans MT" panose="020B0502020104020203" pitchFamily="34" charset="0"/>
                <a:cs typeface="Gill Sans MT"/>
              </a:rPr>
              <a:t>antara</a:t>
            </a:r>
            <a:r>
              <a:rPr lang="en-US" sz="1600" spc="70" dirty="0">
                <a:latin typeface="Gill Sans MT" panose="020B0502020104020203" pitchFamily="34" charset="0"/>
                <a:cs typeface="Gill Sans MT"/>
              </a:rPr>
              <a:t> lain: </a:t>
            </a:r>
          </a:p>
        </p:txBody>
      </p:sp>
      <p:sp>
        <p:nvSpPr>
          <p:cNvPr id="17" name="object 17"/>
          <p:cNvSpPr/>
          <p:nvPr/>
        </p:nvSpPr>
        <p:spPr>
          <a:xfrm>
            <a:off x="246062" y="1163955"/>
            <a:ext cx="16648430" cy="19050"/>
          </a:xfrm>
          <a:custGeom>
            <a:avLst/>
            <a:gdLst/>
            <a:ahLst/>
            <a:cxnLst/>
            <a:rect l="l" t="t" r="r" b="b"/>
            <a:pathLst>
              <a:path w="16648430" h="19050">
                <a:moveTo>
                  <a:pt x="0" y="0"/>
                </a:moveTo>
                <a:lnTo>
                  <a:pt x="16647985" y="18796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31A4365-311F-F578-79F9-5F3617CAB2A8}"/>
              </a:ext>
            </a:extLst>
          </p:cNvPr>
          <p:cNvGrpSpPr/>
          <p:nvPr/>
        </p:nvGrpSpPr>
        <p:grpSpPr>
          <a:xfrm>
            <a:off x="1186542" y="6619943"/>
            <a:ext cx="8064864" cy="3651668"/>
            <a:chOff x="762000" y="4474464"/>
            <a:chExt cx="9137904" cy="4721460"/>
          </a:xfrm>
        </p:grpSpPr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74735" y="4474464"/>
              <a:ext cx="1712976" cy="181660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27647" y="6833615"/>
              <a:ext cx="1712976" cy="181356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186928" y="6833615"/>
              <a:ext cx="1712976" cy="1813560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74464" y="4474464"/>
              <a:ext cx="1712976" cy="181660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624327" y="4474464"/>
              <a:ext cx="1712976" cy="1816607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2000" y="6833615"/>
              <a:ext cx="1712976" cy="181356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62000" y="4477512"/>
              <a:ext cx="1709927" cy="181356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27376" y="6833615"/>
              <a:ext cx="1709927" cy="181356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477511" y="6833615"/>
              <a:ext cx="1712976" cy="181356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24600" y="4480559"/>
              <a:ext cx="1712976" cy="1813560"/>
            </a:xfrm>
            <a:prstGeom prst="rect">
              <a:avLst/>
            </a:prstGeom>
          </p:spPr>
        </p:pic>
        <p:sp>
          <p:nvSpPr>
            <p:cNvPr id="28" name="object 28"/>
            <p:cNvSpPr txBox="1"/>
            <p:nvPr/>
          </p:nvSpPr>
          <p:spPr>
            <a:xfrm>
              <a:off x="922732" y="6437756"/>
              <a:ext cx="1374775" cy="233792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lang="en-US" sz="1100" spc="10" dirty="0">
                  <a:latin typeface="Gill Sans MT" panose="020B0502020104020203" pitchFamily="34" charset="0"/>
                  <a:cs typeface="Gill Sans MT"/>
                </a:rPr>
                <a:t>Dis</a:t>
              </a:r>
              <a:r>
                <a:rPr lang="en-US" sz="1100" dirty="0">
                  <a:latin typeface="Gill Sans MT" panose="020B0502020104020203" pitchFamily="34" charset="0"/>
                  <a:cs typeface="Gill Sans MT"/>
                </a:rPr>
                <a:t>p</a:t>
              </a:r>
              <a:r>
                <a:rPr lang="en-US" sz="1100" spc="40" dirty="0">
                  <a:latin typeface="Gill Sans MT" panose="020B0502020104020203" pitchFamily="34" charset="0"/>
                  <a:cs typeface="Gill Sans MT"/>
                </a:rPr>
                <a:t>e</a:t>
              </a:r>
              <a:r>
                <a:rPr lang="en-US" sz="1100" spc="20" dirty="0">
                  <a:latin typeface="Gill Sans MT" panose="020B0502020104020203" pitchFamily="34" charset="0"/>
                  <a:cs typeface="Gill Sans MT"/>
                </a:rPr>
                <a:t>ns</a:t>
              </a:r>
              <a:r>
                <a:rPr lang="en-US" sz="1100" spc="30" dirty="0">
                  <a:latin typeface="Gill Sans MT" panose="020B0502020104020203" pitchFamily="34" charset="0"/>
                  <a:cs typeface="Gill Sans MT"/>
                </a:rPr>
                <a:t>e</a:t>
              </a:r>
              <a:r>
                <a:rPr lang="en-US" sz="1100" spc="-105" dirty="0">
                  <a:latin typeface="Gill Sans MT" panose="020B0502020104020203" pitchFamily="34" charset="0"/>
                  <a:cs typeface="Gill Sans MT"/>
                </a:rPr>
                <a:t>r  </a:t>
              </a:r>
              <a:r>
                <a:rPr sz="1050" spc="-30" dirty="0">
                  <a:latin typeface="Gill Sans MT" panose="020B0502020104020203" pitchFamily="34" charset="0"/>
                  <a:cs typeface="Gill Sans MT"/>
                </a:rPr>
                <a:t>A</a:t>
              </a:r>
              <a:r>
                <a:rPr sz="1050" spc="40" dirty="0">
                  <a:latin typeface="Gill Sans MT" panose="020B0502020104020203" pitchFamily="34" charset="0"/>
                  <a:cs typeface="Gill Sans MT"/>
                </a:rPr>
                <a:t>e</a:t>
              </a:r>
              <a:r>
                <a:rPr sz="1050" spc="-15" dirty="0">
                  <a:latin typeface="Gill Sans MT" panose="020B0502020104020203" pitchFamily="34" charset="0"/>
                  <a:cs typeface="Gill Sans MT"/>
                </a:rPr>
                <a:t>rosol</a:t>
              </a:r>
              <a:endParaRPr sz="1100" dirty="0">
                <a:latin typeface="Gill Sans MT" panose="020B0502020104020203" pitchFamily="34" charset="0"/>
                <a:cs typeface="Gill Sans MT"/>
              </a:endParaRPr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2597814" y="6328765"/>
              <a:ext cx="1787417" cy="432763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37795" marR="5080" indent="-125730" algn="ctr">
                <a:lnSpc>
                  <a:spcPct val="100000"/>
                </a:lnSpc>
                <a:spcBef>
                  <a:spcPts val="90"/>
                </a:spcBef>
              </a:pPr>
              <a:r>
                <a:rPr lang="en-US" sz="1050" spc="-25" dirty="0">
                  <a:latin typeface="Gill Sans MT" panose="020B0502020104020203" pitchFamily="34" charset="0"/>
                  <a:cs typeface="Gill Sans MT"/>
                </a:rPr>
                <a:t>Dispenser </a:t>
              </a:r>
              <a:r>
                <a:rPr lang="en-US" sz="1050" spc="-25" dirty="0" err="1">
                  <a:latin typeface="Gill Sans MT" panose="020B0502020104020203" pitchFamily="34" charset="0"/>
                  <a:cs typeface="Gill Sans MT"/>
                </a:rPr>
                <a:t>Pengharum</a:t>
              </a:r>
              <a:r>
                <a:rPr lang="en-US" sz="1050" spc="-25" dirty="0">
                  <a:latin typeface="Gill Sans MT" panose="020B0502020104020203" pitchFamily="34" charset="0"/>
                  <a:cs typeface="Gill Sans MT"/>
                </a:rPr>
                <a:t> </a:t>
              </a:r>
              <a:r>
                <a:rPr lang="en-US" sz="1050" spc="-25" dirty="0" err="1">
                  <a:latin typeface="Gill Sans MT" panose="020B0502020104020203" pitchFamily="34" charset="0"/>
                  <a:cs typeface="Gill Sans MT"/>
                </a:rPr>
                <a:t>Ruangan</a:t>
              </a:r>
              <a:endParaRPr lang="en-US" sz="1050" dirty="0">
                <a:latin typeface="Gill Sans MT" panose="020B0502020104020203" pitchFamily="34" charset="0"/>
                <a:cs typeface="Gill Sans MT"/>
              </a:endParaRPr>
            </a:p>
          </p:txBody>
        </p:sp>
        <p:sp>
          <p:nvSpPr>
            <p:cNvPr id="30" name="object 30"/>
            <p:cNvSpPr txBox="1"/>
            <p:nvPr/>
          </p:nvSpPr>
          <p:spPr>
            <a:xfrm>
              <a:off x="4685537" y="6440822"/>
              <a:ext cx="1488735" cy="213894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0"/>
                </a:spcBef>
              </a:pPr>
              <a:r>
                <a:rPr lang="en-US" sz="1000" dirty="0" err="1">
                  <a:latin typeface="Gill Sans MT" panose="020B0502020104020203" pitchFamily="34" charset="0"/>
                  <a:cs typeface="Gill Sans MT"/>
                </a:rPr>
                <a:t>Pembersih</a:t>
              </a:r>
              <a:r>
                <a:rPr lang="en-US" sz="1000" dirty="0">
                  <a:latin typeface="Gill Sans MT" panose="020B0502020104020203" pitchFamily="34" charset="0"/>
                  <a:cs typeface="Gill Sans MT"/>
                </a:rPr>
                <a:t> Digital</a:t>
              </a:r>
              <a:endParaRPr sz="1000" dirty="0">
                <a:latin typeface="Gill Sans MT" panose="020B0502020104020203" pitchFamily="34" charset="0"/>
                <a:cs typeface="Gill Sans MT"/>
              </a:endParaRPr>
            </a:p>
          </p:txBody>
        </p:sp>
        <p:sp>
          <p:nvSpPr>
            <p:cNvPr id="31" name="object 31"/>
            <p:cNvSpPr txBox="1"/>
            <p:nvPr/>
          </p:nvSpPr>
          <p:spPr>
            <a:xfrm>
              <a:off x="6482411" y="6348662"/>
              <a:ext cx="1302641" cy="41286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40005" algn="ctr">
                <a:lnSpc>
                  <a:spcPct val="100000"/>
                </a:lnSpc>
              </a:pPr>
              <a:r>
                <a:rPr sz="1000" spc="5" dirty="0">
                  <a:latin typeface="Gill Sans MT" panose="020B0502020104020203" pitchFamily="34" charset="0"/>
                  <a:cs typeface="Gill Sans MT"/>
                </a:rPr>
                <a:t>Dispenser</a:t>
              </a:r>
              <a:r>
                <a:rPr lang="en-US" sz="1000" spc="5" dirty="0">
                  <a:latin typeface="Gill Sans MT" panose="020B0502020104020203" pitchFamily="34" charset="0"/>
                  <a:cs typeface="Gill Sans MT"/>
                </a:rPr>
                <a:t> </a:t>
              </a:r>
              <a:r>
                <a:rPr lang="en-US" sz="1000" spc="5" dirty="0" err="1">
                  <a:latin typeface="Gill Sans MT" panose="020B0502020104020203" pitchFamily="34" charset="0"/>
                  <a:cs typeface="Gill Sans MT"/>
                </a:rPr>
                <a:t>Sabun</a:t>
              </a:r>
              <a:r>
                <a:rPr lang="en-US" sz="1000" spc="5" dirty="0">
                  <a:latin typeface="Gill Sans MT" panose="020B0502020104020203" pitchFamily="34" charset="0"/>
                  <a:cs typeface="Gill Sans MT"/>
                </a:rPr>
                <a:t> </a:t>
              </a:r>
              <a:r>
                <a:rPr lang="en-US" sz="1000" spc="5" dirty="0" err="1">
                  <a:latin typeface="Gill Sans MT" panose="020B0502020104020203" pitchFamily="34" charset="0"/>
                  <a:cs typeface="Gill Sans MT"/>
                </a:rPr>
                <a:t>Otomatis</a:t>
              </a:r>
              <a:endParaRPr sz="1000" dirty="0">
                <a:latin typeface="Gill Sans MT" panose="020B0502020104020203" pitchFamily="34" charset="0"/>
                <a:cs typeface="Gill Sans MT"/>
              </a:endParaRPr>
            </a:p>
          </p:txBody>
        </p:sp>
        <p:sp>
          <p:nvSpPr>
            <p:cNvPr id="32" name="object 32"/>
            <p:cNvSpPr txBox="1"/>
            <p:nvPr/>
          </p:nvSpPr>
          <p:spPr>
            <a:xfrm>
              <a:off x="8309490" y="6348219"/>
              <a:ext cx="1455369" cy="41286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46685" marR="5080" indent="-134620" algn="ctr">
                <a:lnSpc>
                  <a:spcPct val="100000"/>
                </a:lnSpc>
                <a:spcBef>
                  <a:spcPts val="90"/>
                </a:spcBef>
              </a:pPr>
              <a:r>
                <a:rPr lang="en-US" sz="1000" spc="5" dirty="0">
                  <a:latin typeface="Gill Sans MT" panose="020B0502020104020203" pitchFamily="34" charset="0"/>
                </a:rPr>
                <a:t>Dispenser </a:t>
              </a:r>
              <a:r>
                <a:rPr lang="en-US" sz="1000" spc="5" dirty="0" err="1">
                  <a:latin typeface="Gill Sans MT" panose="020B0502020104020203" pitchFamily="34" charset="0"/>
                </a:rPr>
                <a:t>Sabun</a:t>
              </a:r>
              <a:r>
                <a:rPr lang="en-US" sz="1000" spc="5" dirty="0">
                  <a:latin typeface="Gill Sans MT" panose="020B0502020104020203" pitchFamily="34" charset="0"/>
                </a:rPr>
                <a:t> Manual</a:t>
              </a:r>
              <a:endParaRPr sz="1000" spc="5" dirty="0">
                <a:latin typeface="Gill Sans MT" panose="020B0502020104020203" pitchFamily="34" charset="0"/>
              </a:endParaRPr>
            </a:p>
          </p:txBody>
        </p:sp>
        <p:sp>
          <p:nvSpPr>
            <p:cNvPr id="33" name="object 33"/>
            <p:cNvSpPr txBox="1"/>
            <p:nvPr/>
          </p:nvSpPr>
          <p:spPr>
            <a:xfrm>
              <a:off x="1164601" y="8792961"/>
              <a:ext cx="833119" cy="233792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0"/>
                </a:spcBef>
              </a:pPr>
              <a:r>
                <a:rPr lang="en-US" sz="1100" spc="10" dirty="0">
                  <a:latin typeface="Gill Sans MT" panose="020B0502020104020203" pitchFamily="34" charset="0"/>
                  <a:cs typeface="Gill Sans MT"/>
                </a:rPr>
                <a:t>Doormat</a:t>
              </a:r>
              <a:endParaRPr sz="1100" dirty="0">
                <a:latin typeface="Gill Sans MT" panose="020B0502020104020203" pitchFamily="34" charset="0"/>
                <a:cs typeface="Gill Sans MT"/>
              </a:endParaRPr>
            </a:p>
          </p:txBody>
        </p:sp>
        <p:sp>
          <p:nvSpPr>
            <p:cNvPr id="34" name="object 34"/>
            <p:cNvSpPr txBox="1"/>
            <p:nvPr/>
          </p:nvSpPr>
          <p:spPr>
            <a:xfrm>
              <a:off x="2597814" y="8711858"/>
              <a:ext cx="1726769" cy="452660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0"/>
                </a:spcBef>
              </a:pPr>
              <a:r>
                <a:rPr lang="en-US" sz="1100" spc="70" dirty="0" err="1">
                  <a:latin typeface="Gill Sans MT" panose="020B0502020104020203" pitchFamily="34" charset="0"/>
                  <a:cs typeface="Gill Sans MT"/>
                </a:rPr>
                <a:t>Tempat</a:t>
              </a:r>
              <a:r>
                <a:rPr lang="en-US" sz="1100" spc="70" dirty="0">
                  <a:latin typeface="Gill Sans MT" panose="020B0502020104020203" pitchFamily="34" charset="0"/>
                  <a:cs typeface="Gill Sans MT"/>
                </a:rPr>
                <a:t> </a:t>
              </a:r>
              <a:r>
                <a:rPr lang="en-US" sz="1100" spc="70" dirty="0" err="1">
                  <a:latin typeface="Gill Sans MT" panose="020B0502020104020203" pitchFamily="34" charset="0"/>
                  <a:cs typeface="Gill Sans MT"/>
                </a:rPr>
                <a:t>Sampah</a:t>
              </a:r>
              <a:r>
                <a:rPr lang="en-US" sz="1100" spc="70" dirty="0">
                  <a:latin typeface="Gill Sans MT" panose="020B0502020104020203" pitchFamily="34" charset="0"/>
                  <a:cs typeface="Gill Sans MT"/>
                </a:rPr>
                <a:t> Wanita Digital</a:t>
              </a:r>
              <a:endParaRPr sz="1100" dirty="0">
                <a:latin typeface="Gill Sans MT" panose="020B0502020104020203" pitchFamily="34" charset="0"/>
                <a:cs typeface="Gill Sans MT"/>
              </a:endParaRPr>
            </a:p>
          </p:txBody>
        </p:sp>
        <p:sp>
          <p:nvSpPr>
            <p:cNvPr id="35" name="object 35"/>
            <p:cNvSpPr txBox="1"/>
            <p:nvPr/>
          </p:nvSpPr>
          <p:spPr>
            <a:xfrm>
              <a:off x="4533841" y="8763161"/>
              <a:ext cx="1559766" cy="412865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algn="ctr">
                <a:spcBef>
                  <a:spcPts val="90"/>
                </a:spcBef>
              </a:pPr>
              <a:r>
                <a:rPr lang="en-US" sz="1000" spc="70" dirty="0" err="1">
                  <a:latin typeface="Gill Sans MT" panose="020B0502020104020203" pitchFamily="34" charset="0"/>
                </a:rPr>
                <a:t>Pengering</a:t>
              </a:r>
              <a:r>
                <a:rPr lang="en-US" sz="1000" spc="70" dirty="0">
                  <a:latin typeface="Gill Sans MT" panose="020B0502020104020203" pitchFamily="34" charset="0"/>
                </a:rPr>
                <a:t> </a:t>
              </a:r>
              <a:r>
                <a:rPr lang="en-US" sz="1000" spc="70" dirty="0" err="1">
                  <a:latin typeface="Gill Sans MT" panose="020B0502020104020203" pitchFamily="34" charset="0"/>
                </a:rPr>
                <a:t>Tangan</a:t>
              </a:r>
              <a:r>
                <a:rPr lang="en-US" sz="1000" spc="70" dirty="0">
                  <a:latin typeface="Gill Sans MT" panose="020B0502020104020203" pitchFamily="34" charset="0"/>
                </a:rPr>
                <a:t> Mini</a:t>
              </a:r>
              <a:endParaRPr sz="1000" spc="70" dirty="0">
                <a:latin typeface="Gill Sans MT" panose="020B0502020104020203" pitchFamily="34" charset="0"/>
              </a:endParaRPr>
            </a:p>
          </p:txBody>
        </p:sp>
        <p:sp>
          <p:nvSpPr>
            <p:cNvPr id="36" name="object 36"/>
            <p:cNvSpPr txBox="1"/>
            <p:nvPr/>
          </p:nvSpPr>
          <p:spPr>
            <a:xfrm>
              <a:off x="6433288" y="8763161"/>
              <a:ext cx="1617462" cy="432763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76200" marR="5080" indent="-64135" algn="ctr">
                <a:lnSpc>
                  <a:spcPct val="100000"/>
                </a:lnSpc>
                <a:spcBef>
                  <a:spcPts val="90"/>
                </a:spcBef>
              </a:pPr>
              <a:r>
                <a:rPr sz="1050" spc="5" dirty="0">
                  <a:latin typeface="Gill Sans MT" panose="020B0502020104020203" pitchFamily="34" charset="0"/>
                  <a:cs typeface="Gill Sans MT"/>
                </a:rPr>
                <a:t>Dispenser</a:t>
              </a:r>
              <a:r>
                <a:rPr lang="en-US" sz="1050" spc="5" dirty="0">
                  <a:latin typeface="Gill Sans MT" panose="020B0502020104020203" pitchFamily="34" charset="0"/>
                  <a:cs typeface="Gill Sans MT"/>
                </a:rPr>
                <a:t> </a:t>
              </a:r>
              <a:r>
                <a:rPr lang="en-US" sz="1050" spc="5" dirty="0" err="1">
                  <a:latin typeface="Gill Sans MT" panose="020B0502020104020203" pitchFamily="34" charset="0"/>
                  <a:cs typeface="Gill Sans MT"/>
                </a:rPr>
                <a:t>Tisu</a:t>
              </a:r>
              <a:r>
                <a:rPr lang="en-US" sz="1050" spc="5" dirty="0">
                  <a:latin typeface="Gill Sans MT" panose="020B0502020104020203" pitchFamily="34" charset="0"/>
                  <a:cs typeface="Gill Sans MT"/>
                </a:rPr>
                <a:t> </a:t>
              </a:r>
              <a:r>
                <a:rPr lang="en-US" sz="1050" spc="5" dirty="0" err="1">
                  <a:latin typeface="Gill Sans MT" panose="020B0502020104020203" pitchFamily="34" charset="0"/>
                  <a:cs typeface="Gill Sans MT"/>
                </a:rPr>
                <a:t>Otomatis</a:t>
              </a:r>
              <a:endParaRPr sz="1050" dirty="0">
                <a:latin typeface="Gill Sans MT" panose="020B0502020104020203" pitchFamily="34" charset="0"/>
                <a:cs typeface="Gill Sans MT"/>
              </a:endParaRPr>
            </a:p>
          </p:txBody>
        </p:sp>
        <p:sp>
          <p:nvSpPr>
            <p:cNvPr id="37" name="object 37"/>
            <p:cNvSpPr txBox="1"/>
            <p:nvPr/>
          </p:nvSpPr>
          <p:spPr>
            <a:xfrm>
              <a:off x="8390432" y="8763161"/>
              <a:ext cx="1384300" cy="233792"/>
            </a:xfrm>
            <a:prstGeom prst="rect">
              <a:avLst/>
            </a:prstGeom>
          </p:spPr>
          <p:txBody>
            <a:bodyPr vert="horz" wrap="square" lIns="0" tIns="1143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90"/>
                </a:spcBef>
              </a:pPr>
              <a:r>
                <a:rPr lang="en-US" sz="1100" dirty="0">
                  <a:latin typeface="Gill Sans MT" panose="020B0502020104020203" pitchFamily="34" charset="0"/>
                  <a:cs typeface="Gill Sans MT"/>
                </a:rPr>
                <a:t>Ambient Scenting</a:t>
              </a:r>
              <a:endParaRPr sz="1100" dirty="0">
                <a:latin typeface="Gill Sans MT" panose="020B0502020104020203" pitchFamily="34" charset="0"/>
                <a:cs typeface="Gill Sans MT"/>
              </a:endParaRPr>
            </a:p>
          </p:txBody>
        </p:sp>
      </p:grpSp>
      <p:sp>
        <p:nvSpPr>
          <p:cNvPr id="38" name="object 38"/>
          <p:cNvSpPr/>
          <p:nvPr/>
        </p:nvSpPr>
        <p:spPr>
          <a:xfrm>
            <a:off x="0" y="0"/>
            <a:ext cx="247015" cy="10287000"/>
          </a:xfrm>
          <a:custGeom>
            <a:avLst/>
            <a:gdLst/>
            <a:ahLst/>
            <a:cxnLst/>
            <a:rect l="l" t="t" r="r" b="b"/>
            <a:pathLst>
              <a:path w="247015" h="10287000">
                <a:moveTo>
                  <a:pt x="246888" y="0"/>
                </a:moveTo>
                <a:lnTo>
                  <a:pt x="0" y="0"/>
                </a:lnTo>
                <a:lnTo>
                  <a:pt x="0" y="10287000"/>
                </a:lnTo>
                <a:lnTo>
                  <a:pt x="246888" y="10287000"/>
                </a:lnTo>
                <a:lnTo>
                  <a:pt x="246888" y="0"/>
                </a:lnTo>
                <a:close/>
              </a:path>
            </a:pathLst>
          </a:custGeom>
          <a:solidFill>
            <a:srgbClr val="96C467"/>
          </a:solidFill>
        </p:spPr>
        <p:txBody>
          <a:bodyPr wrap="square" lIns="0" tIns="0" rIns="0" bIns="0" rtlCol="0"/>
          <a:lstStyle/>
          <a:p>
            <a:endParaRPr>
              <a:latin typeface="Gill Sans MT" panose="020B0502020104020203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E90B227-F554-D954-7D2E-53AF0CCC7BE4}"/>
              </a:ext>
            </a:extLst>
          </p:cNvPr>
          <p:cNvGrpSpPr/>
          <p:nvPr/>
        </p:nvGrpSpPr>
        <p:grpSpPr>
          <a:xfrm>
            <a:off x="11049000" y="9105900"/>
            <a:ext cx="6281166" cy="929647"/>
            <a:chOff x="9995648" y="8681034"/>
            <a:chExt cx="6281166" cy="929647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40F10E1F-090D-1F1A-C887-6323FE04C446}"/>
                </a:ext>
              </a:extLst>
            </p:cNvPr>
            <p:cNvSpPr/>
            <p:nvPr/>
          </p:nvSpPr>
          <p:spPr>
            <a:xfrm>
              <a:off x="14777198" y="8681034"/>
              <a:ext cx="1499616" cy="929646"/>
            </a:xfrm>
            <a:prstGeom prst="rect">
              <a:avLst/>
            </a:prstGeom>
            <a:solidFill>
              <a:srgbClr val="9BBB5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>
                  <a:latin typeface="Gill Sans MT" panose="020B0502020104020203" pitchFamily="34" charset="0"/>
                </a:rPr>
                <a:t>24</a:t>
              </a:r>
              <a:endParaRPr lang="en-US" b="1" dirty="0">
                <a:latin typeface="Gill Sans MT" panose="020B0502020104020203" pitchFamily="34" charset="0"/>
              </a:endParaRPr>
            </a:p>
            <a:p>
              <a:pPr algn="ctr"/>
              <a:r>
                <a:rPr lang="en-US" dirty="0">
                  <a:latin typeface="Gill Sans MT" panose="020B0502020104020203" pitchFamily="34" charset="0"/>
                </a:rPr>
                <a:t>Cabang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887E81D-AEA4-E834-1DCF-965884454D44}"/>
                </a:ext>
              </a:extLst>
            </p:cNvPr>
            <p:cNvSpPr/>
            <p:nvPr/>
          </p:nvSpPr>
          <p:spPr>
            <a:xfrm>
              <a:off x="11590091" y="8681035"/>
              <a:ext cx="1500680" cy="929646"/>
            </a:xfrm>
            <a:prstGeom prst="rect">
              <a:avLst/>
            </a:prstGeom>
            <a:solidFill>
              <a:srgbClr val="9BBB5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ill Sans MT" panose="020B0502020104020203" pitchFamily="34" charset="0"/>
                </a:rPr>
                <a:t>10.000+ </a:t>
              </a:r>
            </a:p>
            <a:p>
              <a:pPr algn="ctr"/>
              <a:r>
                <a:rPr lang="en-US" dirty="0" err="1">
                  <a:latin typeface="Gill Sans MT" panose="020B0502020104020203" pitchFamily="34" charset="0"/>
                </a:rPr>
                <a:t>Pelanggan</a:t>
              </a:r>
              <a:endParaRPr lang="en-US" dirty="0">
                <a:latin typeface="Gill Sans MT" panose="020B0502020104020203" pitchFamily="34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8D795C2-10E9-A674-4CC6-FD9711901681}"/>
                </a:ext>
              </a:extLst>
            </p:cNvPr>
            <p:cNvSpPr/>
            <p:nvPr/>
          </p:nvSpPr>
          <p:spPr>
            <a:xfrm>
              <a:off x="9995648" y="8681035"/>
              <a:ext cx="1500679" cy="929645"/>
            </a:xfrm>
            <a:prstGeom prst="rect">
              <a:avLst/>
            </a:prstGeom>
            <a:solidFill>
              <a:srgbClr val="9BBB5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ill Sans MT" panose="020B0502020104020203" pitchFamily="34" charset="0"/>
                </a:rPr>
                <a:t>400+</a:t>
              </a:r>
            </a:p>
            <a:p>
              <a:pPr algn="ctr"/>
              <a:r>
                <a:rPr lang="en-US" dirty="0" err="1">
                  <a:latin typeface="Gill Sans MT" panose="020B0502020104020203" pitchFamily="34" charset="0"/>
                </a:rPr>
                <a:t>Karyawan</a:t>
              </a:r>
              <a:endParaRPr lang="en-US" dirty="0">
                <a:latin typeface="Gill Sans MT" panose="020B0502020104020203" pitchFamily="34" charset="0"/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3A58DA7-524C-EE9B-42C0-4A4968983C38}"/>
                </a:ext>
              </a:extLst>
            </p:cNvPr>
            <p:cNvSpPr/>
            <p:nvPr/>
          </p:nvSpPr>
          <p:spPr>
            <a:xfrm>
              <a:off x="13173137" y="8681034"/>
              <a:ext cx="1499616" cy="929646"/>
            </a:xfrm>
            <a:prstGeom prst="rect">
              <a:avLst/>
            </a:prstGeom>
            <a:solidFill>
              <a:srgbClr val="9BBB5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Gill Sans MT" panose="020B0502020104020203" pitchFamily="34" charset="0"/>
                </a:rPr>
                <a:t>90+ </a:t>
              </a:r>
            </a:p>
            <a:p>
              <a:pPr algn="ctr"/>
              <a:r>
                <a:rPr lang="en-US" dirty="0" err="1">
                  <a:latin typeface="Gill Sans MT" panose="020B0502020104020203" pitchFamily="34" charset="0"/>
                </a:rPr>
                <a:t>Produk</a:t>
              </a:r>
              <a:endParaRPr lang="en-US" dirty="0">
                <a:latin typeface="Gill Sans MT" panose="020B0502020104020203" pitchFamily="34" charset="0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8839EFB6-99C7-FC5D-18FA-3AAD16F1E26A}"/>
              </a:ext>
            </a:extLst>
          </p:cNvPr>
          <p:cNvSpPr txBox="1"/>
          <p:nvPr/>
        </p:nvSpPr>
        <p:spPr>
          <a:xfrm>
            <a:off x="10205324" y="1614960"/>
            <a:ext cx="4958475" cy="404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Gill Sans MT" panose="020B0502020104020203" pitchFamily="34" charset="0"/>
              </a:rPr>
              <a:t>Alur</a:t>
            </a:r>
            <a:r>
              <a:rPr lang="en-US" sz="2000" b="1" dirty="0">
                <a:latin typeface="Gill Sans MT" panose="020B0502020104020203" pitchFamily="34" charset="0"/>
              </a:rPr>
              <a:t> </a:t>
            </a:r>
            <a:r>
              <a:rPr lang="en-US" sz="2000" b="1" dirty="0" err="1">
                <a:latin typeface="Gill Sans MT" panose="020B0502020104020203" pitchFamily="34" charset="0"/>
              </a:rPr>
              <a:t>bisnis</a:t>
            </a:r>
            <a:r>
              <a:rPr lang="en-US" sz="2000" b="1" dirty="0">
                <a:latin typeface="Gill Sans MT" panose="020B0502020104020203" pitchFamily="34" charset="0"/>
              </a:rPr>
              <a:t> Perseroan:</a:t>
            </a:r>
          </a:p>
        </p:txBody>
      </p:sp>
      <p:grpSp>
        <p:nvGrpSpPr>
          <p:cNvPr id="54" name="Group 4">
            <a:extLst>
              <a:ext uri="{FF2B5EF4-FFF2-40B4-BE49-F238E27FC236}">
                <a16:creationId xmlns:a16="http://schemas.microsoft.com/office/drawing/2014/main" id="{81588B21-AA3B-C637-0E4B-F650F1F74CA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207625" y="2111375"/>
            <a:ext cx="8032750" cy="4002088"/>
            <a:chOff x="6430" y="1330"/>
            <a:chExt cx="5060" cy="2521"/>
          </a:xfrm>
        </p:grpSpPr>
        <p:sp>
          <p:nvSpPr>
            <p:cNvPr id="55" name="AutoShape 3">
              <a:extLst>
                <a:ext uri="{FF2B5EF4-FFF2-40B4-BE49-F238E27FC236}">
                  <a16:creationId xmlns:a16="http://schemas.microsoft.com/office/drawing/2014/main" id="{D317CA5D-38DD-8106-DDF9-94B37E74C67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430" y="1330"/>
              <a:ext cx="5054" cy="2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57015E55-D584-101A-754A-02070AD875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0" y="1330"/>
              <a:ext cx="5060" cy="2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9" name="Slide Number Placeholder 1038">
            <a:extLst>
              <a:ext uri="{FF2B5EF4-FFF2-40B4-BE49-F238E27FC236}">
                <a16:creationId xmlns:a16="http://schemas.microsoft.com/office/drawing/2014/main" id="{CB3CC10A-4CA5-15AF-5293-4C664F68D2C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2080"/>
              </a:lnSpc>
            </a:pPr>
            <a:fld id="{81D60167-4931-47E6-BA6A-407CBD079E47}" type="slidenum">
              <a:rPr lang="en-US" spc="25" smtClean="0"/>
              <a:pPr marL="38100">
                <a:lnSpc>
                  <a:spcPts val="2080"/>
                </a:lnSpc>
              </a:pPr>
              <a:t>9</a:t>
            </a:fld>
            <a:r>
              <a:rPr lang="en-US" spc="-185"/>
              <a:t> </a:t>
            </a:r>
            <a:endParaRPr lang="en-US" spc="-185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50EAA9E-2C70-92B6-F03E-259B62BBE004}"/>
              </a:ext>
            </a:extLst>
          </p:cNvPr>
          <p:cNvGrpSpPr/>
          <p:nvPr/>
        </p:nvGrpSpPr>
        <p:grpSpPr>
          <a:xfrm>
            <a:off x="10591800" y="6209767"/>
            <a:ext cx="6990002" cy="2712720"/>
            <a:chOff x="11051111" y="6134099"/>
            <a:chExt cx="5642166" cy="2712720"/>
          </a:xfrm>
        </p:grpSpPr>
        <p:grpSp>
          <p:nvGrpSpPr>
            <p:cNvPr id="52" name="Group 1025">
              <a:extLst>
                <a:ext uri="{FF2B5EF4-FFF2-40B4-BE49-F238E27FC236}">
                  <a16:creationId xmlns:a16="http://schemas.microsoft.com/office/drawing/2014/main" id="{2CBC180A-2648-A6A1-54CA-079AEAD9B693}"/>
                </a:ext>
              </a:extLst>
            </p:cNvPr>
            <p:cNvGrpSpPr/>
            <p:nvPr/>
          </p:nvGrpSpPr>
          <p:grpSpPr>
            <a:xfrm>
              <a:off x="11051111" y="6134099"/>
              <a:ext cx="5642166" cy="2692072"/>
              <a:chOff x="11339687" y="1742579"/>
              <a:chExt cx="3970413" cy="3418066"/>
            </a:xfrm>
          </p:grpSpPr>
          <p:sp>
            <p:nvSpPr>
              <p:cNvPr id="57" name="object 5">
                <a:extLst>
                  <a:ext uri="{FF2B5EF4-FFF2-40B4-BE49-F238E27FC236}">
                    <a16:creationId xmlns:a16="http://schemas.microsoft.com/office/drawing/2014/main" id="{36BF3F39-5CF4-277D-974C-721179C394D0}"/>
                  </a:ext>
                </a:extLst>
              </p:cNvPr>
              <p:cNvSpPr txBox="1"/>
              <p:nvPr/>
            </p:nvSpPr>
            <p:spPr>
              <a:xfrm>
                <a:off x="11339687" y="1742579"/>
                <a:ext cx="3970413" cy="490100"/>
              </a:xfrm>
              <a:prstGeom prst="rect">
                <a:avLst/>
              </a:prstGeom>
              <a:solidFill>
                <a:srgbClr val="96C467"/>
              </a:solidFill>
            </p:spPr>
            <p:txBody>
              <a:bodyPr vert="horz" wrap="square" lIns="0" tIns="107950" rIns="0" bIns="0" rtlCol="0">
                <a:spAutoFit/>
              </a:bodyPr>
              <a:lstStyle/>
              <a:p>
                <a:pPr marL="6985" algn="ctr">
                  <a:lnSpc>
                    <a:spcPct val="100000"/>
                  </a:lnSpc>
                  <a:spcBef>
                    <a:spcPts val="850"/>
                  </a:spcBef>
                </a:pPr>
                <a:r>
                  <a:rPr lang="en-US" b="1" spc="-40" dirty="0">
                    <a:solidFill>
                      <a:srgbClr val="FFFFFF"/>
                    </a:solidFill>
                    <a:latin typeface="Gill Sans MT" panose="020B0502020104020203" pitchFamily="34" charset="0"/>
                    <a:cs typeface="Gill Sans MT"/>
                  </a:rPr>
                  <a:t>Model </a:t>
                </a:r>
                <a:r>
                  <a:rPr lang="en-US" b="1" spc="-40" dirty="0" err="1">
                    <a:solidFill>
                      <a:srgbClr val="FFFFFF"/>
                    </a:solidFill>
                    <a:latin typeface="Gill Sans MT" panose="020B0502020104020203" pitchFamily="34" charset="0"/>
                    <a:cs typeface="Gill Sans MT"/>
                  </a:rPr>
                  <a:t>Pendapatan</a:t>
                </a:r>
                <a:endParaRPr b="1" dirty="0">
                  <a:latin typeface="Gill Sans MT" panose="020B0502020104020203" pitchFamily="34" charset="0"/>
                  <a:cs typeface="Gill Sans MT"/>
                </a:endParaRPr>
              </a:p>
            </p:txBody>
          </p:sp>
          <p:sp>
            <p:nvSpPr>
              <p:cNvPr id="58" name="object 6">
                <a:extLst>
                  <a:ext uri="{FF2B5EF4-FFF2-40B4-BE49-F238E27FC236}">
                    <a16:creationId xmlns:a16="http://schemas.microsoft.com/office/drawing/2014/main" id="{168FCBAA-1467-8D11-7293-AD239A74D8AE}"/>
                  </a:ext>
                </a:extLst>
              </p:cNvPr>
              <p:cNvSpPr txBox="1"/>
              <p:nvPr/>
            </p:nvSpPr>
            <p:spPr>
              <a:xfrm>
                <a:off x="12580050" y="2537220"/>
                <a:ext cx="2174998" cy="327276"/>
              </a:xfrm>
              <a:prstGeom prst="rect">
                <a:avLst/>
              </a:prstGeom>
            </p:spPr>
            <p:txBody>
              <a:bodyPr vert="horz" wrap="square" lIns="0" tIns="11430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0"/>
                  </a:spcBef>
                </a:pPr>
                <a:r>
                  <a:rPr lang="en-US" sz="1600" spc="-15" dirty="0" err="1">
                    <a:latin typeface="Gill Sans MT" panose="020B0502020104020203" pitchFamily="34" charset="0"/>
                    <a:cs typeface="Gill Sans MT"/>
                  </a:rPr>
                  <a:t>Jumlah</a:t>
                </a:r>
                <a:r>
                  <a:rPr lang="en-US" sz="1600" spc="-15" dirty="0">
                    <a:latin typeface="Gill Sans MT" panose="020B0502020104020203" pitchFamily="34" charset="0"/>
                    <a:cs typeface="Gill Sans MT"/>
                  </a:rPr>
                  <a:t> Unit Hygiene</a:t>
                </a:r>
                <a:endParaRPr sz="1600" dirty="0">
                  <a:latin typeface="Gill Sans MT" panose="020B0502020104020203" pitchFamily="34" charset="0"/>
                  <a:cs typeface="Gill Sans MT"/>
                </a:endParaRPr>
              </a:p>
            </p:txBody>
          </p:sp>
          <p:pic>
            <p:nvPicPr>
              <p:cNvPr id="59" name="object 7">
                <a:extLst>
                  <a:ext uri="{FF2B5EF4-FFF2-40B4-BE49-F238E27FC236}">
                    <a16:creationId xmlns:a16="http://schemas.microsoft.com/office/drawing/2014/main" id="{DC043728-E1CD-8966-0E44-69A191FEF6BA}"/>
                  </a:ext>
                </a:extLst>
              </p:cNvPr>
              <p:cNvPicPr/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11701854" y="2419827"/>
                <a:ext cx="395242" cy="556581"/>
              </a:xfrm>
              <a:prstGeom prst="rect">
                <a:avLst/>
              </a:prstGeom>
            </p:spPr>
          </p:pic>
          <p:sp>
            <p:nvSpPr>
              <p:cNvPr id="60" name="object 8">
                <a:extLst>
                  <a:ext uri="{FF2B5EF4-FFF2-40B4-BE49-F238E27FC236}">
                    <a16:creationId xmlns:a16="http://schemas.microsoft.com/office/drawing/2014/main" id="{9E999F6D-FC51-B8A7-DA54-795438E2536F}"/>
                  </a:ext>
                </a:extLst>
              </p:cNvPr>
              <p:cNvSpPr txBox="1"/>
              <p:nvPr/>
            </p:nvSpPr>
            <p:spPr>
              <a:xfrm>
                <a:off x="12580050" y="3580819"/>
                <a:ext cx="2221230" cy="328090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5"/>
                  </a:spcBef>
                </a:pPr>
                <a:r>
                  <a:rPr lang="en-US" sz="1600" spc="35" dirty="0" err="1">
                    <a:latin typeface="Gill Sans MT" panose="020B0502020104020203" pitchFamily="34" charset="0"/>
                    <a:cs typeface="Gill Sans MT"/>
                  </a:rPr>
                  <a:t>Frekuensi</a:t>
                </a:r>
                <a:r>
                  <a:rPr lang="en-US" sz="1600" spc="35" dirty="0">
                    <a:latin typeface="Gill Sans MT" panose="020B0502020104020203" pitchFamily="34" charset="0"/>
                    <a:cs typeface="Gill Sans MT"/>
                  </a:rPr>
                  <a:t> </a:t>
                </a:r>
                <a:r>
                  <a:rPr lang="en-US" sz="1600" spc="35" dirty="0" err="1">
                    <a:latin typeface="Gill Sans MT" panose="020B0502020104020203" pitchFamily="34" charset="0"/>
                    <a:cs typeface="Gill Sans MT"/>
                  </a:rPr>
                  <a:t>Layanan</a:t>
                </a:r>
                <a:endParaRPr sz="1600" dirty="0">
                  <a:latin typeface="Gill Sans MT" panose="020B0502020104020203" pitchFamily="34" charset="0"/>
                  <a:cs typeface="Gill Sans MT"/>
                </a:endParaRPr>
              </a:p>
            </p:txBody>
          </p:sp>
          <p:pic>
            <p:nvPicPr>
              <p:cNvPr id="61" name="object 9">
                <a:extLst>
                  <a:ext uri="{FF2B5EF4-FFF2-40B4-BE49-F238E27FC236}">
                    <a16:creationId xmlns:a16="http://schemas.microsoft.com/office/drawing/2014/main" id="{F995A506-0167-9357-47C4-999046293F5D}"/>
                  </a:ext>
                </a:extLst>
              </p:cNvPr>
              <p:cNvPicPr/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11701854" y="3387321"/>
                <a:ext cx="395242" cy="827531"/>
              </a:xfrm>
              <a:prstGeom prst="rect">
                <a:avLst/>
              </a:prstGeom>
            </p:spPr>
          </p:pic>
          <p:sp>
            <p:nvSpPr>
              <p:cNvPr id="62" name="object 10">
                <a:extLst>
                  <a:ext uri="{FF2B5EF4-FFF2-40B4-BE49-F238E27FC236}">
                    <a16:creationId xmlns:a16="http://schemas.microsoft.com/office/drawing/2014/main" id="{8F32081D-E0C7-ABAB-691A-BDF213EAA412}"/>
                  </a:ext>
                </a:extLst>
              </p:cNvPr>
              <p:cNvSpPr txBox="1"/>
              <p:nvPr/>
            </p:nvSpPr>
            <p:spPr>
              <a:xfrm>
                <a:off x="12580051" y="4470754"/>
                <a:ext cx="2582142" cy="640711"/>
              </a:xfrm>
              <a:prstGeom prst="rect">
                <a:avLst/>
              </a:prstGeom>
            </p:spPr>
            <p:txBody>
              <a:bodyPr vert="horz" wrap="square" lIns="0" tIns="1206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95"/>
                  </a:spcBef>
                  <a:tabLst>
                    <a:tab pos="1183005" algn="l"/>
                    <a:tab pos="1631314" algn="l"/>
                    <a:tab pos="3206750" algn="l"/>
                  </a:tabLst>
                </a:pPr>
                <a:r>
                  <a:rPr lang="en-US" sz="1600" spc="-60" dirty="0" err="1">
                    <a:latin typeface="Gill Sans MT" panose="020B0502020104020203" pitchFamily="34" charset="0"/>
                    <a:cs typeface="Gill Sans MT"/>
                  </a:rPr>
                  <a:t>Biaya</a:t>
                </a:r>
                <a:r>
                  <a:rPr lang="en-US" sz="1600" spc="-60" dirty="0">
                    <a:latin typeface="Gill Sans MT" panose="020B0502020104020203" pitchFamily="34" charset="0"/>
                    <a:cs typeface="Gill Sans MT"/>
                  </a:rPr>
                  <a:t> </a:t>
                </a:r>
                <a:r>
                  <a:rPr lang="en-US" sz="1600" spc="-60" dirty="0" err="1">
                    <a:latin typeface="Gill Sans MT" panose="020B0502020104020203" pitchFamily="34" charset="0"/>
                    <a:cs typeface="Gill Sans MT"/>
                  </a:rPr>
                  <a:t>tambahan</a:t>
                </a:r>
                <a:r>
                  <a:rPr lang="en-US" sz="1600" spc="-60" dirty="0">
                    <a:latin typeface="Gill Sans MT" panose="020B0502020104020203" pitchFamily="34" charset="0"/>
                    <a:cs typeface="Gill Sans MT"/>
                  </a:rPr>
                  <a:t> </a:t>
                </a:r>
                <a:r>
                  <a:rPr lang="en-US" sz="1600" spc="-60" dirty="0" err="1">
                    <a:latin typeface="Gill Sans MT" panose="020B0502020104020203" pitchFamily="34" charset="0"/>
                    <a:cs typeface="Gill Sans MT"/>
                  </a:rPr>
                  <a:t>untuk</a:t>
                </a:r>
                <a:r>
                  <a:rPr lang="en-US" sz="1600" spc="-60" dirty="0">
                    <a:latin typeface="Gill Sans MT" panose="020B0502020104020203" pitchFamily="34" charset="0"/>
                    <a:cs typeface="Gill Sans MT"/>
                  </a:rPr>
                  <a:t> </a:t>
                </a:r>
                <a:r>
                  <a:rPr lang="en-US" sz="1600" spc="-60" dirty="0" err="1">
                    <a:latin typeface="Gill Sans MT" panose="020B0502020104020203" pitchFamily="34" charset="0"/>
                    <a:cs typeface="Gill Sans MT"/>
                  </a:rPr>
                  <a:t>bahan</a:t>
                </a:r>
                <a:r>
                  <a:rPr lang="en-US" sz="1600" spc="-60" dirty="0">
                    <a:latin typeface="Gill Sans MT" panose="020B0502020104020203" pitchFamily="34" charset="0"/>
                    <a:cs typeface="Gill Sans MT"/>
                  </a:rPr>
                  <a:t> </a:t>
                </a:r>
                <a:r>
                  <a:rPr lang="en-US" sz="1600" spc="-60" dirty="0" err="1">
                    <a:latin typeface="Gill Sans MT" panose="020B0502020104020203" pitchFamily="34" charset="0"/>
                    <a:cs typeface="Gill Sans MT"/>
                  </a:rPr>
                  <a:t>habis</a:t>
                </a:r>
                <a:r>
                  <a:rPr lang="en-US" sz="1600" spc="-60" dirty="0">
                    <a:latin typeface="Gill Sans MT" panose="020B0502020104020203" pitchFamily="34" charset="0"/>
                    <a:cs typeface="Gill Sans MT"/>
                  </a:rPr>
                  <a:t> </a:t>
                </a:r>
                <a:r>
                  <a:rPr lang="en-US" sz="1600" spc="-60" dirty="0" err="1">
                    <a:latin typeface="Gill Sans MT" panose="020B0502020104020203" pitchFamily="34" charset="0"/>
                    <a:cs typeface="Gill Sans MT"/>
                  </a:rPr>
                  <a:t>pakai</a:t>
                </a:r>
                <a:r>
                  <a:rPr lang="en-US" sz="1600" spc="-60" dirty="0">
                    <a:latin typeface="Gill Sans MT" panose="020B0502020104020203" pitchFamily="34" charset="0"/>
                    <a:cs typeface="Gill Sans MT"/>
                  </a:rPr>
                  <a:t> (consumables) </a:t>
                </a:r>
                <a:r>
                  <a:rPr lang="en-US" sz="1600" spc="-60" dirty="0" err="1">
                    <a:latin typeface="Gill Sans MT" panose="020B0502020104020203" pitchFamily="34" charset="0"/>
                    <a:cs typeface="Gill Sans MT"/>
                  </a:rPr>
                  <a:t>dan</a:t>
                </a:r>
                <a:r>
                  <a:rPr lang="en-US" sz="1600" spc="-60" dirty="0">
                    <a:latin typeface="Gill Sans MT" panose="020B0502020104020203" pitchFamily="34" charset="0"/>
                    <a:cs typeface="Gill Sans MT"/>
                  </a:rPr>
                  <a:t> </a:t>
                </a:r>
                <a:r>
                  <a:rPr lang="en-US" sz="1600" spc="-60" dirty="0" err="1">
                    <a:latin typeface="Gill Sans MT" panose="020B0502020104020203" pitchFamily="34" charset="0"/>
                    <a:cs typeface="Gill Sans MT"/>
                  </a:rPr>
                  <a:t>biaya</a:t>
                </a:r>
                <a:r>
                  <a:rPr lang="en-US" sz="1600" spc="-60" dirty="0">
                    <a:latin typeface="Gill Sans MT" panose="020B0502020104020203" pitchFamily="34" charset="0"/>
                    <a:cs typeface="Gill Sans MT"/>
                  </a:rPr>
                  <a:t> </a:t>
                </a:r>
                <a:r>
                  <a:rPr lang="en-US" sz="1600" spc="-60" dirty="0" err="1">
                    <a:latin typeface="Gill Sans MT" panose="020B0502020104020203" pitchFamily="34" charset="0"/>
                    <a:cs typeface="Gill Sans MT"/>
                  </a:rPr>
                  <a:t>layanan</a:t>
                </a:r>
                <a:endParaRPr sz="1600" dirty="0">
                  <a:latin typeface="Gill Sans MT" panose="020B0502020104020203" pitchFamily="34" charset="0"/>
                  <a:cs typeface="Gill Sans MT"/>
                </a:endParaRPr>
              </a:p>
            </p:txBody>
          </p:sp>
          <p:sp>
            <p:nvSpPr>
              <p:cNvPr id="63" name="object 11">
                <a:extLst>
                  <a:ext uri="{FF2B5EF4-FFF2-40B4-BE49-F238E27FC236}">
                    <a16:creationId xmlns:a16="http://schemas.microsoft.com/office/drawing/2014/main" id="{BB9AFB70-99E1-91DF-DDD8-D7DCAC8346C7}"/>
                  </a:ext>
                </a:extLst>
              </p:cNvPr>
              <p:cNvSpPr/>
              <p:nvPr/>
            </p:nvSpPr>
            <p:spPr>
              <a:xfrm>
                <a:off x="11755476" y="4475243"/>
                <a:ext cx="360564" cy="685402"/>
              </a:xfrm>
              <a:custGeom>
                <a:avLst/>
                <a:gdLst/>
                <a:ahLst/>
                <a:cxnLst/>
                <a:rect l="l" t="t" r="r" b="b"/>
                <a:pathLst>
                  <a:path w="808354" h="857250">
                    <a:moveTo>
                      <a:pt x="17220" y="0"/>
                    </a:moveTo>
                    <a:lnTo>
                      <a:pt x="4563" y="1392"/>
                    </a:lnTo>
                    <a:lnTo>
                      <a:pt x="0" y="7105"/>
                    </a:lnTo>
                    <a:lnTo>
                      <a:pt x="6643" y="66784"/>
                    </a:lnTo>
                    <a:lnTo>
                      <a:pt x="27341" y="112498"/>
                    </a:lnTo>
                    <a:lnTo>
                      <a:pt x="71111" y="137074"/>
                    </a:lnTo>
                    <a:lnTo>
                      <a:pt x="149078" y="152678"/>
                    </a:lnTo>
                    <a:lnTo>
                      <a:pt x="161502" y="156642"/>
                    </a:lnTo>
                    <a:lnTo>
                      <a:pt x="172579" y="163217"/>
                    </a:lnTo>
                    <a:lnTo>
                      <a:pt x="181912" y="172096"/>
                    </a:lnTo>
                    <a:lnTo>
                      <a:pt x="189106" y="182974"/>
                    </a:lnTo>
                    <a:lnTo>
                      <a:pt x="163881" y="196780"/>
                    </a:lnTo>
                    <a:lnTo>
                      <a:pt x="144409" y="217087"/>
                    </a:lnTo>
                    <a:lnTo>
                      <a:pt x="131840" y="242254"/>
                    </a:lnTo>
                    <a:lnTo>
                      <a:pt x="127330" y="270596"/>
                    </a:lnTo>
                    <a:lnTo>
                      <a:pt x="127323" y="483914"/>
                    </a:lnTo>
                    <a:lnTo>
                      <a:pt x="128067" y="493097"/>
                    </a:lnTo>
                    <a:lnTo>
                      <a:pt x="467924" y="842993"/>
                    </a:lnTo>
                    <a:lnTo>
                      <a:pt x="500618" y="856979"/>
                    </a:lnTo>
                    <a:lnTo>
                      <a:pt x="518147" y="853783"/>
                    </a:lnTo>
                    <a:lnTo>
                      <a:pt x="533636" y="843761"/>
                    </a:lnTo>
                    <a:lnTo>
                      <a:pt x="533877" y="843506"/>
                    </a:lnTo>
                    <a:lnTo>
                      <a:pt x="534165" y="843252"/>
                    </a:lnTo>
                    <a:lnTo>
                      <a:pt x="534405" y="842993"/>
                    </a:lnTo>
                    <a:lnTo>
                      <a:pt x="543483" y="833925"/>
                    </a:lnTo>
                    <a:lnTo>
                      <a:pt x="501765" y="833925"/>
                    </a:lnTo>
                    <a:lnTo>
                      <a:pt x="492919" y="832412"/>
                    </a:lnTo>
                    <a:lnTo>
                      <a:pt x="485072" y="827446"/>
                    </a:lnTo>
                    <a:lnTo>
                      <a:pt x="484784" y="827201"/>
                    </a:lnTo>
                    <a:lnTo>
                      <a:pt x="484304" y="826688"/>
                    </a:lnTo>
                    <a:lnTo>
                      <a:pt x="157115" y="499758"/>
                    </a:lnTo>
                    <a:lnTo>
                      <a:pt x="156538" y="499230"/>
                    </a:lnTo>
                    <a:lnTo>
                      <a:pt x="152378" y="495245"/>
                    </a:lnTo>
                    <a:lnTo>
                      <a:pt x="150145" y="489676"/>
                    </a:lnTo>
                    <a:lnTo>
                      <a:pt x="150414" y="483914"/>
                    </a:lnTo>
                    <a:lnTo>
                      <a:pt x="150413" y="270596"/>
                    </a:lnTo>
                    <a:lnTo>
                      <a:pt x="153726" y="249512"/>
                    </a:lnTo>
                    <a:lnTo>
                      <a:pt x="162944" y="230764"/>
                    </a:lnTo>
                    <a:lnTo>
                      <a:pt x="177250" y="215536"/>
                    </a:lnTo>
                    <a:lnTo>
                      <a:pt x="195826" y="205012"/>
                    </a:lnTo>
                    <a:lnTo>
                      <a:pt x="219359" y="205012"/>
                    </a:lnTo>
                    <a:lnTo>
                      <a:pt x="218446" y="200450"/>
                    </a:lnTo>
                    <a:lnTo>
                      <a:pt x="219195" y="200450"/>
                    </a:lnTo>
                    <a:lnTo>
                      <a:pt x="219930" y="200354"/>
                    </a:lnTo>
                    <a:lnTo>
                      <a:pt x="477005" y="200354"/>
                    </a:lnTo>
                    <a:lnTo>
                      <a:pt x="444416" y="178338"/>
                    </a:lnTo>
                    <a:lnTo>
                      <a:pt x="212033" y="177789"/>
                    </a:lnTo>
                    <a:lnTo>
                      <a:pt x="202241" y="160677"/>
                    </a:lnTo>
                    <a:lnTo>
                      <a:pt x="188794" y="146653"/>
                    </a:lnTo>
                    <a:lnTo>
                      <a:pt x="172373" y="136266"/>
                    </a:lnTo>
                    <a:lnTo>
                      <a:pt x="153656" y="130065"/>
                    </a:lnTo>
                    <a:lnTo>
                      <a:pt x="75675" y="114461"/>
                    </a:lnTo>
                    <a:lnTo>
                      <a:pt x="58427" y="108085"/>
                    </a:lnTo>
                    <a:lnTo>
                      <a:pt x="44371" y="96912"/>
                    </a:lnTo>
                    <a:lnTo>
                      <a:pt x="34438" y="81958"/>
                    </a:lnTo>
                    <a:lnTo>
                      <a:pt x="29561" y="64240"/>
                    </a:lnTo>
                    <a:lnTo>
                      <a:pt x="22922" y="4561"/>
                    </a:lnTo>
                    <a:lnTo>
                      <a:pt x="17220" y="0"/>
                    </a:lnTo>
                    <a:close/>
                  </a:path>
                  <a:path w="808354" h="857250">
                    <a:moveTo>
                      <a:pt x="477005" y="200354"/>
                    </a:moveTo>
                    <a:lnTo>
                      <a:pt x="435307" y="200354"/>
                    </a:lnTo>
                    <a:lnTo>
                      <a:pt x="441552" y="200450"/>
                    </a:lnTo>
                    <a:lnTo>
                      <a:pt x="447412" y="203043"/>
                    </a:lnTo>
                    <a:lnTo>
                      <a:pt x="451687" y="207604"/>
                    </a:lnTo>
                    <a:lnTo>
                      <a:pt x="778281" y="533991"/>
                    </a:lnTo>
                    <a:lnTo>
                      <a:pt x="783036" y="541700"/>
                    </a:lnTo>
                    <a:lnTo>
                      <a:pt x="784621" y="550332"/>
                    </a:lnTo>
                    <a:lnTo>
                      <a:pt x="783036" y="558964"/>
                    </a:lnTo>
                    <a:lnTo>
                      <a:pt x="778281" y="566673"/>
                    </a:lnTo>
                    <a:lnTo>
                      <a:pt x="518169" y="826688"/>
                    </a:lnTo>
                    <a:lnTo>
                      <a:pt x="510539" y="832008"/>
                    </a:lnTo>
                    <a:lnTo>
                      <a:pt x="501765" y="833925"/>
                    </a:lnTo>
                    <a:lnTo>
                      <a:pt x="543483" y="833925"/>
                    </a:lnTo>
                    <a:lnTo>
                      <a:pt x="794661" y="583036"/>
                    </a:lnTo>
                    <a:lnTo>
                      <a:pt x="804496" y="567701"/>
                    </a:lnTo>
                    <a:lnTo>
                      <a:pt x="807774" y="550390"/>
                    </a:lnTo>
                    <a:lnTo>
                      <a:pt x="804496" y="533078"/>
                    </a:lnTo>
                    <a:lnTo>
                      <a:pt x="794661" y="517744"/>
                    </a:lnTo>
                    <a:lnTo>
                      <a:pt x="477005" y="200354"/>
                    </a:lnTo>
                    <a:close/>
                  </a:path>
                  <a:path w="808354" h="857250">
                    <a:moveTo>
                      <a:pt x="219359" y="205012"/>
                    </a:moveTo>
                    <a:lnTo>
                      <a:pt x="195826" y="205012"/>
                    </a:lnTo>
                    <a:lnTo>
                      <a:pt x="201499" y="233339"/>
                    </a:lnTo>
                    <a:lnTo>
                      <a:pt x="197786" y="235307"/>
                    </a:lnTo>
                    <a:lnTo>
                      <a:pt x="194371" y="237852"/>
                    </a:lnTo>
                    <a:lnTo>
                      <a:pt x="191354" y="240781"/>
                    </a:lnTo>
                    <a:lnTo>
                      <a:pt x="181242" y="256031"/>
                    </a:lnTo>
                    <a:lnTo>
                      <a:pt x="177886" y="273375"/>
                    </a:lnTo>
                    <a:lnTo>
                      <a:pt x="181284" y="290710"/>
                    </a:lnTo>
                    <a:lnTo>
                      <a:pt x="191431" y="305933"/>
                    </a:lnTo>
                    <a:lnTo>
                      <a:pt x="206699" y="316053"/>
                    </a:lnTo>
                    <a:lnTo>
                      <a:pt x="224056" y="319413"/>
                    </a:lnTo>
                    <a:lnTo>
                      <a:pt x="241405" y="316020"/>
                    </a:lnTo>
                    <a:lnTo>
                      <a:pt x="256649" y="305885"/>
                    </a:lnTo>
                    <a:lnTo>
                      <a:pt x="262910" y="296427"/>
                    </a:lnTo>
                    <a:lnTo>
                      <a:pt x="219858" y="296427"/>
                    </a:lnTo>
                    <a:lnTo>
                      <a:pt x="211306" y="292944"/>
                    </a:lnTo>
                    <a:lnTo>
                      <a:pt x="204973" y="286674"/>
                    </a:lnTo>
                    <a:lnTo>
                      <a:pt x="201456" y="278487"/>
                    </a:lnTo>
                    <a:lnTo>
                      <a:pt x="201454" y="268706"/>
                    </a:lnTo>
                    <a:lnTo>
                      <a:pt x="202109" y="265267"/>
                    </a:lnTo>
                    <a:lnTo>
                      <a:pt x="203906" y="261522"/>
                    </a:lnTo>
                    <a:lnTo>
                      <a:pt x="206557" y="258449"/>
                    </a:lnTo>
                    <a:lnTo>
                      <a:pt x="230082" y="258449"/>
                    </a:lnTo>
                    <a:lnTo>
                      <a:pt x="228533" y="250767"/>
                    </a:lnTo>
                    <a:lnTo>
                      <a:pt x="263280" y="250767"/>
                    </a:lnTo>
                    <a:lnTo>
                      <a:pt x="256567" y="240685"/>
                    </a:lnTo>
                    <a:lnTo>
                      <a:pt x="249543" y="234938"/>
                    </a:lnTo>
                    <a:lnTo>
                      <a:pt x="241610" y="230722"/>
                    </a:lnTo>
                    <a:lnTo>
                      <a:pt x="233008" y="228126"/>
                    </a:lnTo>
                    <a:lnTo>
                      <a:pt x="223980" y="227241"/>
                    </a:lnTo>
                    <a:lnTo>
                      <a:pt x="223807" y="227241"/>
                    </a:lnTo>
                    <a:lnTo>
                      <a:pt x="219359" y="205012"/>
                    </a:lnTo>
                    <a:close/>
                  </a:path>
                  <a:path w="808354" h="857250">
                    <a:moveTo>
                      <a:pt x="263280" y="250767"/>
                    </a:moveTo>
                    <a:lnTo>
                      <a:pt x="228533" y="250767"/>
                    </a:lnTo>
                    <a:lnTo>
                      <a:pt x="237083" y="254250"/>
                    </a:lnTo>
                    <a:lnTo>
                      <a:pt x="243414" y="260520"/>
                    </a:lnTo>
                    <a:lnTo>
                      <a:pt x="246931" y="268706"/>
                    </a:lnTo>
                    <a:lnTo>
                      <a:pt x="247037" y="277942"/>
                    </a:lnTo>
                    <a:lnTo>
                      <a:pt x="243555" y="286475"/>
                    </a:lnTo>
                    <a:lnTo>
                      <a:pt x="237281" y="292802"/>
                    </a:lnTo>
                    <a:lnTo>
                      <a:pt x="229090" y="296320"/>
                    </a:lnTo>
                    <a:lnTo>
                      <a:pt x="219858" y="296427"/>
                    </a:lnTo>
                    <a:lnTo>
                      <a:pt x="262910" y="296427"/>
                    </a:lnTo>
                    <a:lnTo>
                      <a:pt x="266759" y="290614"/>
                    </a:lnTo>
                    <a:lnTo>
                      <a:pt x="270114" y="273267"/>
                    </a:lnTo>
                    <a:lnTo>
                      <a:pt x="266716" y="255929"/>
                    </a:lnTo>
                    <a:lnTo>
                      <a:pt x="263280" y="250767"/>
                    </a:lnTo>
                    <a:close/>
                  </a:path>
                  <a:path w="808354" h="857250">
                    <a:moveTo>
                      <a:pt x="230082" y="258449"/>
                    </a:moveTo>
                    <a:lnTo>
                      <a:pt x="206557" y="258449"/>
                    </a:lnTo>
                    <a:lnTo>
                      <a:pt x="209541" y="273267"/>
                    </a:lnTo>
                    <a:lnTo>
                      <a:pt x="214262" y="277126"/>
                    </a:lnTo>
                    <a:lnTo>
                      <a:pt x="220507" y="277126"/>
                    </a:lnTo>
                    <a:lnTo>
                      <a:pt x="221280" y="277030"/>
                    </a:lnTo>
                    <a:lnTo>
                      <a:pt x="228284" y="275637"/>
                    </a:lnTo>
                    <a:lnTo>
                      <a:pt x="232328" y="269588"/>
                    </a:lnTo>
                    <a:lnTo>
                      <a:pt x="230082" y="258449"/>
                    </a:lnTo>
                    <a:close/>
                  </a:path>
                  <a:path w="808354" h="857250">
                    <a:moveTo>
                      <a:pt x="435307" y="177357"/>
                    </a:moveTo>
                    <a:lnTo>
                      <a:pt x="217773" y="177357"/>
                    </a:lnTo>
                    <a:lnTo>
                      <a:pt x="214939" y="177549"/>
                    </a:lnTo>
                    <a:lnTo>
                      <a:pt x="212033" y="177789"/>
                    </a:lnTo>
                    <a:lnTo>
                      <a:pt x="439318" y="177789"/>
                    </a:lnTo>
                    <a:lnTo>
                      <a:pt x="435307" y="177357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endParaRPr>
                  <a:latin typeface="Gill Sans MT" panose="020B0502020104020203" pitchFamily="34" charset="0"/>
                </a:endParaRPr>
              </a:p>
            </p:txBody>
          </p:sp>
          <p:sp>
            <p:nvSpPr>
              <p:cNvPr id="64" name="object 12">
                <a:extLst>
                  <a:ext uri="{FF2B5EF4-FFF2-40B4-BE49-F238E27FC236}">
                    <a16:creationId xmlns:a16="http://schemas.microsoft.com/office/drawing/2014/main" id="{B68C9B6C-69A5-0E70-5EDA-7BD7B01AF329}"/>
                  </a:ext>
                </a:extLst>
              </p:cNvPr>
              <p:cNvSpPr/>
              <p:nvPr/>
            </p:nvSpPr>
            <p:spPr>
              <a:xfrm>
                <a:off x="11444226" y="3179981"/>
                <a:ext cx="3865874" cy="355564"/>
              </a:xfrm>
              <a:custGeom>
                <a:avLst/>
                <a:gdLst/>
                <a:ahLst/>
                <a:cxnLst/>
                <a:rect l="l" t="t" r="r" b="b"/>
                <a:pathLst>
                  <a:path w="5791200">
                    <a:moveTo>
                      <a:pt x="0" y="0"/>
                    </a:moveTo>
                    <a:lnTo>
                      <a:pt x="5791200" y="0"/>
                    </a:lnTo>
                  </a:path>
                </a:pathLst>
              </a:custGeom>
              <a:ln w="12700">
                <a:solidFill>
                  <a:srgbClr val="96C467"/>
                </a:solidFill>
                <a:prstDash val="sysDash"/>
              </a:ln>
            </p:spPr>
            <p:txBody>
              <a:bodyPr wrap="square" lIns="0" tIns="0" rIns="0" bIns="0" rtlCol="0"/>
              <a:lstStyle/>
              <a:p>
                <a:endParaRPr>
                  <a:latin typeface="Gill Sans MT" panose="020B0502020104020203" pitchFamily="34" charset="0"/>
                </a:endParaRPr>
              </a:p>
            </p:txBody>
          </p:sp>
          <p:sp>
            <p:nvSpPr>
              <p:cNvPr id="65" name="object 13">
                <a:extLst>
                  <a:ext uri="{FF2B5EF4-FFF2-40B4-BE49-F238E27FC236}">
                    <a16:creationId xmlns:a16="http://schemas.microsoft.com/office/drawing/2014/main" id="{0685B8FE-86B9-45C2-A25A-B23207D007EA}"/>
                  </a:ext>
                </a:extLst>
              </p:cNvPr>
              <p:cNvSpPr/>
              <p:nvPr/>
            </p:nvSpPr>
            <p:spPr>
              <a:xfrm flipV="1">
                <a:off x="11436652" y="4296768"/>
                <a:ext cx="3865874" cy="58048"/>
              </a:xfrm>
              <a:custGeom>
                <a:avLst/>
                <a:gdLst/>
                <a:ahLst/>
                <a:cxnLst/>
                <a:rect l="l" t="t" r="r" b="b"/>
                <a:pathLst>
                  <a:path w="5791200">
                    <a:moveTo>
                      <a:pt x="0" y="0"/>
                    </a:moveTo>
                    <a:lnTo>
                      <a:pt x="5791200" y="0"/>
                    </a:lnTo>
                  </a:path>
                </a:pathLst>
              </a:custGeom>
              <a:ln w="12700">
                <a:solidFill>
                  <a:srgbClr val="96C467"/>
                </a:solidFill>
                <a:prstDash val="sysDash"/>
              </a:ln>
            </p:spPr>
            <p:txBody>
              <a:bodyPr wrap="square" lIns="0" tIns="0" rIns="0" bIns="0" rtlCol="0"/>
              <a:lstStyle/>
              <a:p>
                <a:endParaRPr>
                  <a:latin typeface="Gill Sans MT" panose="020B0502020104020203" pitchFamily="34" charset="0"/>
                </a:endParaRPr>
              </a:p>
            </p:txBody>
          </p:sp>
        </p:grpSp>
        <p:sp>
          <p:nvSpPr>
            <p:cNvPr id="56" name="object 13">
              <a:extLst>
                <a:ext uri="{FF2B5EF4-FFF2-40B4-BE49-F238E27FC236}">
                  <a16:creationId xmlns:a16="http://schemas.microsoft.com/office/drawing/2014/main" id="{6B9FD78F-4D74-A5AE-DAC6-134E89DACE42}"/>
                </a:ext>
              </a:extLst>
            </p:cNvPr>
            <p:cNvSpPr/>
            <p:nvPr/>
          </p:nvSpPr>
          <p:spPr>
            <a:xfrm flipV="1">
              <a:off x="11199666" y="8801100"/>
              <a:ext cx="5493611" cy="45719"/>
            </a:xfrm>
            <a:custGeom>
              <a:avLst/>
              <a:gdLst/>
              <a:ahLst/>
              <a:cxnLst/>
              <a:rect l="l" t="t" r="r" b="b"/>
              <a:pathLst>
                <a:path w="5791200">
                  <a:moveTo>
                    <a:pt x="0" y="0"/>
                  </a:moveTo>
                  <a:lnTo>
                    <a:pt x="5791200" y="0"/>
                  </a:lnTo>
                </a:path>
              </a:pathLst>
            </a:custGeom>
            <a:ln w="12700">
              <a:solidFill>
                <a:srgbClr val="96C467"/>
              </a:solidFill>
              <a:prstDash val="sysDash"/>
            </a:ln>
          </p:spPr>
          <p:txBody>
            <a:bodyPr wrap="square" lIns="0" tIns="0" rIns="0" bIns="0" rtlCol="0"/>
            <a:lstStyle/>
            <a:p>
              <a:endParaRPr>
                <a:latin typeface="Gill Sans MT" panose="020B0502020104020203" pitchFamily="34" charset="0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1379</TotalTime>
  <Words>3347</Words>
  <Application>Microsoft Office PowerPoint</Application>
  <PresentationFormat>Custom</PresentationFormat>
  <Paragraphs>526</Paragraphs>
  <Slides>32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Gill Sans MT</vt:lpstr>
      <vt:lpstr>Times New Roman</vt:lpstr>
      <vt:lpstr>Tw Cen MT</vt:lpstr>
      <vt:lpstr>Office Theme</vt:lpstr>
      <vt:lpstr>Acrobat Document</vt:lpstr>
      <vt:lpstr>PowerPoint Presentation</vt:lpstr>
      <vt:lpstr>PowerPoint Presentation</vt:lpstr>
      <vt:lpstr>VISI DAN MISI</vt:lpstr>
      <vt:lpstr>RIWAYAT SINGKAT</vt:lpstr>
      <vt:lpstr>STRUKTUR KEPEMILIKAN</vt:lpstr>
      <vt:lpstr>PowerPoint Presentation</vt:lpstr>
      <vt:lpstr>PowerPoint Presentation</vt:lpstr>
      <vt:lpstr>Penyedia berbagai jasa dan produk hygiene</vt:lpstr>
      <vt:lpstr>JASA HIGIENITAS &amp; SANITASI – PT ECOCARE INDO PASIFIK</vt:lpstr>
      <vt:lpstr>JASA PENGENDALIAN HAMA – PT INDOCITRA PACIFIC</vt:lpstr>
      <vt:lpstr>JASA KEBERSIHAN – PT TUKANG BERSIH INDONESIA</vt:lpstr>
      <vt:lpstr>LAYANAN KEBERSIHAN – TukangBersih.com</vt:lpstr>
      <vt:lpstr>SERTIFIKAT &amp; PENGHARGAAN PERSEROAN</vt:lpstr>
      <vt:lpstr>PowerPoint Presentation</vt:lpstr>
      <vt:lpstr>PowerPoint Presentation</vt:lpstr>
      <vt:lpstr>PowerPoint Presentation</vt:lpstr>
      <vt:lpstr>ESG FRAMEWORK</vt:lpstr>
      <vt:lpstr>PowerPoint Presentation</vt:lpstr>
      <vt:lpstr>PORTOFOLIO TAHUNAN BERULANG YANG KUAT</vt:lpstr>
      <vt:lpstr>KINERJA TANGGUH DAN KOKOH MESKIPUN PANDEMI COVID-19</vt:lpstr>
      <vt:lpstr>RINCIAN PENDAPATAN BERDASARKAN SEGMEN USAHA</vt:lpstr>
      <vt:lpstr>RINCIAN PENDAPATAN BERDASARKAN NILAI INDUSTRI DAN KONTRAK </vt:lpstr>
      <vt:lpstr>KINERJA POSISI KEUANGAN YANG TERUS BERTUMBUH</vt:lpstr>
      <vt:lpstr>PROFIL KEUANGAN YANG KUAT </vt:lpstr>
      <vt:lpstr>PowerPoint Presentation</vt:lpstr>
      <vt:lpstr>TINJAUAN INDUSTRI PERSEROAN (1 dari 2)</vt:lpstr>
      <vt:lpstr>TINJAUAN INDUSTRI PERSEROAN (2 dari 2)</vt:lpstr>
      <vt:lpstr>PowerPoint Presentation</vt:lpstr>
      <vt:lpstr>STRUKTUR PENAWARAN</vt:lpstr>
      <vt:lpstr>01 Jan – 05 Feb</vt:lpstr>
      <vt:lpstr>LEMBAGA DAN PROFESI PENUNJANG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Nicholas</dc:creator>
  <cp:lastModifiedBy>Alfian</cp:lastModifiedBy>
  <cp:revision>93</cp:revision>
  <cp:lastPrinted>2024-01-15T07:36:11Z</cp:lastPrinted>
  <dcterms:created xsi:type="dcterms:W3CDTF">2023-10-20T03:31:05Z</dcterms:created>
  <dcterms:modified xsi:type="dcterms:W3CDTF">2024-01-22T04:25:56Z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2023-10-11T00:00:00Z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2023-10-20T00:00:00Z</vt:filetime>
  </property>
</Properties>
</file>